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3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81" r:id="rId1"/>
    <p:sldMasterId id="2147483682" r:id="rId2"/>
    <p:sldMasterId id="2147483683" r:id="rId3"/>
    <p:sldMasterId id="2147483684" r:id="rId4"/>
  </p:sldMasterIdLst>
  <p:notesMasterIdLst>
    <p:notesMasterId r:id="rId62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</p:sldIdLst>
  <p:sldSz cx="9144000" cy="5143500" type="screen16x9"/>
  <p:notesSz cx="6858000" cy="9144000"/>
  <p:embeddedFontLst>
    <p:embeddedFont>
      <p:font typeface="Spectral Medium" panose="020B0604020202020204" charset="0"/>
      <p:regular r:id="rId63"/>
      <p:bold r:id="rId64"/>
      <p:italic r:id="rId65"/>
      <p:boldItalic r:id="rId66"/>
    </p:embeddedFont>
    <p:embeddedFont>
      <p:font typeface="Verdana" panose="020B0604030504040204" pitchFamily="34" charset="0"/>
      <p:regular r:id="rId67"/>
      <p:bold r:id="rId68"/>
      <p:italic r:id="rId69"/>
      <p:boldItalic r:id="rId7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321F48E-D5A1-459D-9463-6855136F6857}">
  <a:tblStyle styleId="{F321F48E-D5A1-459D-9463-6855136F685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52" d="100"/>
          <a:sy n="152" d="100"/>
        </p:scale>
        <p:origin x="2539" y="101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font" Target="fonts/font1.fntdata"/><Relationship Id="rId68" Type="http://schemas.openxmlformats.org/officeDocument/2006/relationships/font" Target="fonts/font6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font" Target="fonts/font4.fntdata"/><Relationship Id="rId74" Type="http://schemas.openxmlformats.org/officeDocument/2006/relationships/tableStyles" Target="tableStyle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font" Target="fonts/font2.fntdata"/><Relationship Id="rId69" Type="http://schemas.openxmlformats.org/officeDocument/2006/relationships/font" Target="fonts/font7.fntdata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font" Target="fonts/font5.fntdata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notesMaster" Target="notesMasters/notesMaster1.xml"/><Relationship Id="rId7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font" Target="fonts/font3.fntdata"/><Relationship Id="rId73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" Type="http://schemas.openxmlformats.org/officeDocument/2006/relationships/slide" Target="slides/slide3.xml"/><Relationship Id="rId7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35b1f9c8fca_2_9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52" name="Google Shape;252;g35b1f9c8fca_2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35c8f716271_7_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09" name="Google Shape;309;g35c8f716271_7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35c8f716271_7_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16" name="Google Shape;316;g35c8f716271_7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3363ffc673d_0_8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23" name="Google Shape;323;g3363ffc673d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35c8f716271_7_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31" name="Google Shape;331;g35c8f716271_7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35c8f716271_7_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39" name="Google Shape;339;g35c8f716271_7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35c8f716271_7_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47" name="Google Shape;347;g35c8f716271_7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35c6dec1321_13_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55" name="Google Shape;355;g35c6dec1321_13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35c8f716271_55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63" name="Google Shape;363;g35c8f716271_5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3363ffc673d_0_1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71" name="Google Shape;371;g3363ffc673d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35c6dec1321_15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77" name="Google Shape;377;g35c6dec1321_1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35b1f9c8fca_2_1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60" name="Google Shape;260;g35b1f9c8fca_2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3363ffc673d_0_7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82" name="Google Shape;382;g3363ffc673d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3363ffc673d_0_7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87" name="Google Shape;387;g3363ffc673d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3363ffc673d_0_8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93" name="Google Shape;393;g3363ffc673d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35c8f716271_55_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99" name="Google Shape;399;g35c8f716271_55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3363ffc673d_0_10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05" name="Google Shape;405;g3363ffc673d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3363ffc673d_0_14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11" name="Google Shape;411;g3363ffc673d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35cf7980fc9_0_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17" name="Google Shape;417;g35cf7980fc9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35cf7980fc9_0_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22" name="Google Shape;422;g35cf7980fc9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35cf7980fc9_0_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27" name="Google Shape;427;g35cf7980fc9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35c8f716271_55_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33" name="Google Shape;433;g35c8f716271_55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3363ffc673d_0_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66" name="Google Shape;266;g3363ffc673d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3363ffc673d_0_10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39" name="Google Shape;439;g3363ffc673d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3363ffc673d_0_20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45" name="Google Shape;445;g3363ffc673d_0_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3363ffc673d_0_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51" name="Google Shape;451;g3363ffc673d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3363ffc673d_0_1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56" name="Google Shape;456;g3363ffc673d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3363ffc673d_0_1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62" name="Google Shape;462;g3363ffc673d_0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3363ffc673d_0_16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71" name="Google Shape;471;g3363ffc673d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35cf7980fc9_0_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77" name="Google Shape;477;g35cf7980fc9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35cf7980fc9_0_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83" name="Google Shape;483;g35cf7980fc9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35cf7980fc9_0_4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89" name="Google Shape;489;g35cf7980fc9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35cf7980fc9_0_4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95" name="Google Shape;495;g35cf7980fc9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3363ffc673d_0_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71" name="Google Shape;271;g3363ffc673d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35c6dec1321_15_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01" name="Google Shape;501;g35c6dec1321_15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3363ffc673d_0_1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06" name="Google Shape;506;g3363ffc673d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3363ffc673d_0_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11" name="Google Shape;511;g3363ffc673d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35c8f716271_125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17" name="Google Shape;517;g35c8f716271_12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35c6dec1321_15_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23" name="Google Shape;523;g35c6dec1321_15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3363ffc673d_0_16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33" name="Google Shape;533;g3363ffc673d_0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35c6dec1321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40" name="Google Shape;540;g35c6dec132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3363ffc673d_0_1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46" name="Google Shape;546;g3363ffc673d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35cf7980fc9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52" name="Google Shape;552;g35cf7980fc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35c6dec1321_0_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60" name="Google Shape;560;g35c6dec1321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35b1f9c8fca_2_2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77" name="Google Shape;277;g35b1f9c8fca_2_2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3363ffc673d_0_19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67" name="Google Shape;567;g3363ffc673d_0_1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3363ffc673d_0_18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73" name="Google Shape;573;g3363ffc673d_0_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3363ffc673d_0_17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79" name="Google Shape;579;g3363ffc673d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3363ffc673d_0_20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85" name="Google Shape;585;g3363ffc673d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3363ffc673d_0_2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90" name="Google Shape;590;g3363ffc673d_0_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3363ffc673d_0_19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96" name="Google Shape;596;g3363ffc673d_0_1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3363ffc673d_0_19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01" name="Google Shape;601;g3363ffc673d_0_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35cf7980fc9_0_5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06" name="Google Shape;606;g35cf7980fc9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3363ffc673d_0_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84" name="Google Shape;284;g3363ffc673d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3363ffc673d_0_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89" name="Google Shape;289;g3363ffc673d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35c8f716271_1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95" name="Google Shape;295;g35c8f716271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35c8f716271_7_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02" name="Google Shape;302;g35c8f716271_7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jp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 »UniBw M alternativ«">
  <p:cSld name="Titel »UniBw M alternativ«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/>
          <p:nvPr/>
        </p:nvSpPr>
        <p:spPr>
          <a:xfrm>
            <a:off x="0" y="-11683"/>
            <a:ext cx="9144000" cy="515518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14"/>
          <p:cNvSpPr/>
          <p:nvPr/>
        </p:nvSpPr>
        <p:spPr>
          <a:xfrm>
            <a:off x="107999" y="2619000"/>
            <a:ext cx="8919319" cy="2403000"/>
          </a:xfrm>
          <a:prstGeom prst="rect">
            <a:avLst/>
          </a:prstGeom>
          <a:solidFill>
            <a:srgbClr val="E3E3E3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" name="Google Shape;65;p14"/>
          <p:cNvSpPr txBox="1">
            <a:spLocks noGrp="1"/>
          </p:cNvSpPr>
          <p:nvPr>
            <p:ph type="ctrTitle"/>
          </p:nvPr>
        </p:nvSpPr>
        <p:spPr>
          <a:xfrm>
            <a:off x="378000" y="2969999"/>
            <a:ext cx="8370000" cy="4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46363"/>
              </a:buClr>
              <a:buSzPts val="2700"/>
              <a:buFont typeface="Verdana"/>
              <a:buNone/>
              <a:defRPr sz="2700" b="1">
                <a:solidFill>
                  <a:srgbClr val="64636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4"/>
          <p:cNvSpPr txBox="1">
            <a:spLocks noGrp="1"/>
          </p:cNvSpPr>
          <p:nvPr>
            <p:ph type="subTitle" idx="1"/>
          </p:nvPr>
        </p:nvSpPr>
        <p:spPr>
          <a:xfrm>
            <a:off x="378000" y="3510000"/>
            <a:ext cx="8370000" cy="9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None/>
              <a:defRPr sz="1800" b="0" i="0">
                <a:solidFill>
                  <a:srgbClr val="9D9D9C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300"/>
              <a:buFont typeface="Arial"/>
              <a:buNone/>
              <a:defRPr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300"/>
              <a:buFont typeface="Arial"/>
              <a:buNone/>
              <a:defRPr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300"/>
              <a:buFont typeface="Arial"/>
              <a:buNone/>
              <a:defRPr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300"/>
              <a:buFont typeface="Arial"/>
              <a:buNone/>
              <a:defRPr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" name="Google Shape;67;p14"/>
          <p:cNvSpPr txBox="1"/>
          <p:nvPr/>
        </p:nvSpPr>
        <p:spPr>
          <a:xfrm>
            <a:off x="4042610" y="6087979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48484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" name="Google Shape;68;p14"/>
          <p:cNvSpPr txBox="1"/>
          <p:nvPr/>
        </p:nvSpPr>
        <p:spPr>
          <a:xfrm>
            <a:off x="9902952" y="418338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48484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9" name="Google Shape;69;p14"/>
          <p:cNvGrpSpPr/>
          <p:nvPr/>
        </p:nvGrpSpPr>
        <p:grpSpPr>
          <a:xfrm>
            <a:off x="116681" y="116100"/>
            <a:ext cx="2858863" cy="2427975"/>
            <a:chOff x="155574" y="154800"/>
            <a:chExt cx="3811817" cy="3237300"/>
          </a:xfrm>
        </p:grpSpPr>
        <p:sp>
          <p:nvSpPr>
            <p:cNvPr id="70" name="Google Shape;70;p14"/>
            <p:cNvSpPr/>
            <p:nvPr/>
          </p:nvSpPr>
          <p:spPr>
            <a:xfrm>
              <a:off x="155574" y="154800"/>
              <a:ext cx="3811817" cy="3237300"/>
            </a:xfrm>
            <a:prstGeom prst="rect">
              <a:avLst/>
            </a:prstGeom>
            <a:solidFill>
              <a:srgbClr val="ED6E00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71" name="Google Shape;71;p14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598860" y="2372149"/>
              <a:ext cx="2905448" cy="558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2" name="Google Shape;72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48300" y="116100"/>
            <a:ext cx="5980499" cy="2427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andbild »Prefoil«">
  <p:cSld name="Standbild »Prefoil«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/>
          <p:nvPr/>
        </p:nvSpPr>
        <p:spPr>
          <a:xfrm>
            <a:off x="0" y="-11683"/>
            <a:ext cx="9144000" cy="515518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" name="Google Shape;75;p15"/>
          <p:cNvSpPr txBox="1"/>
          <p:nvPr/>
        </p:nvSpPr>
        <p:spPr>
          <a:xfrm>
            <a:off x="4042610" y="6087979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48484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" name="Google Shape;76;p15"/>
          <p:cNvSpPr txBox="1"/>
          <p:nvPr/>
        </p:nvSpPr>
        <p:spPr>
          <a:xfrm>
            <a:off x="9902952" y="418338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48484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7" name="Google Shape;77;p15" descr="Ein Bild, das Screenshot, Video, Person, festhalten enthält.&#10;&#10;Automatisch generierte Beschreibu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8000" y="108000"/>
            <a:ext cx="8910638" cy="4914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 »UniBw M«">
  <p:cSld name="Titel »UniBw M«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/>
          <p:nvPr/>
        </p:nvSpPr>
        <p:spPr>
          <a:xfrm>
            <a:off x="0" y="-11683"/>
            <a:ext cx="9144000" cy="515518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" name="Google Shape;80;p16"/>
          <p:cNvSpPr/>
          <p:nvPr/>
        </p:nvSpPr>
        <p:spPr>
          <a:xfrm>
            <a:off x="107999" y="2619000"/>
            <a:ext cx="8919319" cy="2403000"/>
          </a:xfrm>
          <a:prstGeom prst="rect">
            <a:avLst/>
          </a:prstGeom>
          <a:solidFill>
            <a:srgbClr val="E3E3E3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" name="Google Shape;81;p16"/>
          <p:cNvSpPr txBox="1">
            <a:spLocks noGrp="1"/>
          </p:cNvSpPr>
          <p:nvPr>
            <p:ph type="ctrTitle"/>
          </p:nvPr>
        </p:nvSpPr>
        <p:spPr>
          <a:xfrm>
            <a:off x="378000" y="2969999"/>
            <a:ext cx="8370000" cy="4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46363"/>
              </a:buClr>
              <a:buSzPts val="2700"/>
              <a:buFont typeface="Verdana"/>
              <a:buNone/>
              <a:defRPr sz="2700" b="1">
                <a:solidFill>
                  <a:srgbClr val="64636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6"/>
          <p:cNvSpPr txBox="1">
            <a:spLocks noGrp="1"/>
          </p:cNvSpPr>
          <p:nvPr>
            <p:ph type="subTitle" idx="1"/>
          </p:nvPr>
        </p:nvSpPr>
        <p:spPr>
          <a:xfrm>
            <a:off x="378000" y="3510000"/>
            <a:ext cx="8370000" cy="9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None/>
              <a:defRPr sz="1800" b="0" i="0">
                <a:solidFill>
                  <a:srgbClr val="9D9D9C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300"/>
              <a:buFont typeface="Arial"/>
              <a:buNone/>
              <a:defRPr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300"/>
              <a:buFont typeface="Arial"/>
              <a:buNone/>
              <a:defRPr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300"/>
              <a:buFont typeface="Arial"/>
              <a:buNone/>
              <a:defRPr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300"/>
              <a:buFont typeface="Arial"/>
              <a:buNone/>
              <a:defRPr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3" name="Google Shape;83;p16"/>
          <p:cNvSpPr txBox="1"/>
          <p:nvPr/>
        </p:nvSpPr>
        <p:spPr>
          <a:xfrm>
            <a:off x="4042610" y="6087979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48484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" name="Google Shape;84;p16"/>
          <p:cNvSpPr txBox="1"/>
          <p:nvPr/>
        </p:nvSpPr>
        <p:spPr>
          <a:xfrm>
            <a:off x="9902952" y="418338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48484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5" name="Google Shape;85;p16"/>
          <p:cNvGrpSpPr/>
          <p:nvPr/>
        </p:nvGrpSpPr>
        <p:grpSpPr>
          <a:xfrm>
            <a:off x="116681" y="116100"/>
            <a:ext cx="2858863" cy="2427975"/>
            <a:chOff x="155574" y="154800"/>
            <a:chExt cx="3811817" cy="3237300"/>
          </a:xfrm>
        </p:grpSpPr>
        <p:sp>
          <p:nvSpPr>
            <p:cNvPr id="86" name="Google Shape;86;p16"/>
            <p:cNvSpPr/>
            <p:nvPr/>
          </p:nvSpPr>
          <p:spPr>
            <a:xfrm>
              <a:off x="155574" y="154800"/>
              <a:ext cx="3811817" cy="3237300"/>
            </a:xfrm>
            <a:prstGeom prst="rect">
              <a:avLst/>
            </a:prstGeom>
            <a:solidFill>
              <a:srgbClr val="ED6E00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87" name="Google Shape;87;p16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598860" y="2372149"/>
              <a:ext cx="2905448" cy="558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88" name="Google Shape;88;p16" descr="Ein Bild, das Text, Himmel, draußen, Gras enthält.&#10;&#10;Automatisch generierte Beschreibu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48817" y="116100"/>
            <a:ext cx="5980499" cy="242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 »Campus«">
  <p:cSld name="Titel »Campus«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/>
          <p:cNvSpPr/>
          <p:nvPr/>
        </p:nvSpPr>
        <p:spPr>
          <a:xfrm>
            <a:off x="0" y="-11683"/>
            <a:ext cx="9144000" cy="515518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17"/>
          <p:cNvSpPr/>
          <p:nvPr/>
        </p:nvSpPr>
        <p:spPr>
          <a:xfrm>
            <a:off x="107999" y="2619000"/>
            <a:ext cx="8920800" cy="2403000"/>
          </a:xfrm>
          <a:prstGeom prst="rect">
            <a:avLst/>
          </a:prstGeom>
          <a:solidFill>
            <a:srgbClr val="E3E3E3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17"/>
          <p:cNvSpPr txBox="1">
            <a:spLocks noGrp="1"/>
          </p:cNvSpPr>
          <p:nvPr>
            <p:ph type="ctrTitle"/>
          </p:nvPr>
        </p:nvSpPr>
        <p:spPr>
          <a:xfrm>
            <a:off x="378000" y="2970000"/>
            <a:ext cx="8352047" cy="4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46363"/>
              </a:buClr>
              <a:buSzPts val="2700"/>
              <a:buFont typeface="Verdana"/>
              <a:buNone/>
              <a:defRPr sz="2700" b="1">
                <a:solidFill>
                  <a:srgbClr val="64636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7"/>
          <p:cNvSpPr txBox="1">
            <a:spLocks noGrp="1"/>
          </p:cNvSpPr>
          <p:nvPr>
            <p:ph type="subTitle" idx="1"/>
          </p:nvPr>
        </p:nvSpPr>
        <p:spPr>
          <a:xfrm>
            <a:off x="378000" y="3510000"/>
            <a:ext cx="8404874" cy="67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None/>
              <a:defRPr sz="1800" b="0" i="0">
                <a:solidFill>
                  <a:srgbClr val="9D9D9C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300"/>
              <a:buFont typeface="Arial"/>
              <a:buNone/>
              <a:defRPr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300"/>
              <a:buFont typeface="Arial"/>
              <a:buNone/>
              <a:defRPr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300"/>
              <a:buFont typeface="Arial"/>
              <a:buNone/>
              <a:defRPr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300"/>
              <a:buFont typeface="Arial"/>
              <a:buNone/>
              <a:defRPr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4" name="Google Shape;94;p17"/>
          <p:cNvSpPr txBox="1"/>
          <p:nvPr/>
        </p:nvSpPr>
        <p:spPr>
          <a:xfrm>
            <a:off x="4042610" y="6087979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48484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17"/>
          <p:cNvSpPr txBox="1"/>
          <p:nvPr/>
        </p:nvSpPr>
        <p:spPr>
          <a:xfrm>
            <a:off x="9902952" y="418338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48484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6" name="Google Shape;96;p17"/>
          <p:cNvGrpSpPr/>
          <p:nvPr/>
        </p:nvGrpSpPr>
        <p:grpSpPr>
          <a:xfrm>
            <a:off x="116681" y="116100"/>
            <a:ext cx="2858863" cy="2427975"/>
            <a:chOff x="155574" y="154800"/>
            <a:chExt cx="3811817" cy="3237300"/>
          </a:xfrm>
        </p:grpSpPr>
        <p:sp>
          <p:nvSpPr>
            <p:cNvPr id="97" name="Google Shape;97;p17"/>
            <p:cNvSpPr/>
            <p:nvPr/>
          </p:nvSpPr>
          <p:spPr>
            <a:xfrm>
              <a:off x="155574" y="154800"/>
              <a:ext cx="3811817" cy="3237300"/>
            </a:xfrm>
            <a:prstGeom prst="rect">
              <a:avLst/>
            </a:prstGeom>
            <a:solidFill>
              <a:srgbClr val="ED6E00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98" name="Google Shape;98;p17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598860" y="2372149"/>
              <a:ext cx="2905448" cy="558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9" name="Google Shape;99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48301" y="116100"/>
            <a:ext cx="5978510" cy="242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755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 »Lehre«">
  <p:cSld name="Titel »Lehre«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8"/>
          <p:cNvSpPr/>
          <p:nvPr/>
        </p:nvSpPr>
        <p:spPr>
          <a:xfrm>
            <a:off x="0" y="-11683"/>
            <a:ext cx="9144000" cy="515518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18"/>
          <p:cNvSpPr/>
          <p:nvPr/>
        </p:nvSpPr>
        <p:spPr>
          <a:xfrm>
            <a:off x="108000" y="2619000"/>
            <a:ext cx="8920800" cy="2403000"/>
          </a:xfrm>
          <a:prstGeom prst="rect">
            <a:avLst/>
          </a:prstGeom>
          <a:solidFill>
            <a:srgbClr val="E3E3E3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18"/>
          <p:cNvSpPr txBox="1">
            <a:spLocks noGrp="1"/>
          </p:cNvSpPr>
          <p:nvPr>
            <p:ph type="ctrTitle"/>
          </p:nvPr>
        </p:nvSpPr>
        <p:spPr>
          <a:xfrm>
            <a:off x="377999" y="2970000"/>
            <a:ext cx="8370000" cy="4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46363"/>
              </a:buClr>
              <a:buSzPts val="2700"/>
              <a:buFont typeface="Verdana"/>
              <a:buNone/>
              <a:defRPr sz="2700" b="1">
                <a:solidFill>
                  <a:srgbClr val="64636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18"/>
          <p:cNvSpPr txBox="1">
            <a:spLocks noGrp="1"/>
          </p:cNvSpPr>
          <p:nvPr>
            <p:ph type="subTitle" idx="1"/>
          </p:nvPr>
        </p:nvSpPr>
        <p:spPr>
          <a:xfrm>
            <a:off x="378000" y="3510000"/>
            <a:ext cx="8397000" cy="9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None/>
              <a:defRPr sz="1800" b="0" i="0">
                <a:solidFill>
                  <a:srgbClr val="9D9D9C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300"/>
              <a:buFont typeface="Arial"/>
              <a:buNone/>
              <a:defRPr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300"/>
              <a:buFont typeface="Arial"/>
              <a:buNone/>
              <a:defRPr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300"/>
              <a:buFont typeface="Arial"/>
              <a:buNone/>
              <a:defRPr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300"/>
              <a:buFont typeface="Arial"/>
              <a:buNone/>
              <a:defRPr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5" name="Google Shape;105;p18"/>
          <p:cNvSpPr txBox="1"/>
          <p:nvPr/>
        </p:nvSpPr>
        <p:spPr>
          <a:xfrm>
            <a:off x="4042610" y="6087979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48484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18"/>
          <p:cNvSpPr txBox="1"/>
          <p:nvPr/>
        </p:nvSpPr>
        <p:spPr>
          <a:xfrm>
            <a:off x="9902952" y="418338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48484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7" name="Google Shape;107;p18"/>
          <p:cNvGrpSpPr/>
          <p:nvPr/>
        </p:nvGrpSpPr>
        <p:grpSpPr>
          <a:xfrm>
            <a:off x="116681" y="116100"/>
            <a:ext cx="2858863" cy="2427975"/>
            <a:chOff x="155574" y="154800"/>
            <a:chExt cx="3811817" cy="3237300"/>
          </a:xfrm>
        </p:grpSpPr>
        <p:sp>
          <p:nvSpPr>
            <p:cNvPr id="108" name="Google Shape;108;p18"/>
            <p:cNvSpPr/>
            <p:nvPr/>
          </p:nvSpPr>
          <p:spPr>
            <a:xfrm>
              <a:off x="155574" y="154800"/>
              <a:ext cx="3811817" cy="3237300"/>
            </a:xfrm>
            <a:prstGeom prst="rect">
              <a:avLst/>
            </a:prstGeom>
            <a:solidFill>
              <a:srgbClr val="ED6E00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09" name="Google Shape;109;p18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598860" y="2372149"/>
              <a:ext cx="2905448" cy="558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10" name="Google Shape;110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48300" y="116100"/>
            <a:ext cx="5980499" cy="242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 »Forschung«">
  <p:cSld name="Titel »Forschung«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9"/>
          <p:cNvSpPr/>
          <p:nvPr/>
        </p:nvSpPr>
        <p:spPr>
          <a:xfrm>
            <a:off x="0" y="-11683"/>
            <a:ext cx="9144000" cy="515518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19"/>
          <p:cNvSpPr/>
          <p:nvPr/>
        </p:nvSpPr>
        <p:spPr>
          <a:xfrm>
            <a:off x="107999" y="2619000"/>
            <a:ext cx="8920800" cy="2403000"/>
          </a:xfrm>
          <a:prstGeom prst="rect">
            <a:avLst/>
          </a:prstGeom>
          <a:solidFill>
            <a:srgbClr val="E3E3E3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p19"/>
          <p:cNvSpPr txBox="1">
            <a:spLocks noGrp="1"/>
          </p:cNvSpPr>
          <p:nvPr>
            <p:ph type="ctrTitle"/>
          </p:nvPr>
        </p:nvSpPr>
        <p:spPr>
          <a:xfrm>
            <a:off x="378000" y="2970000"/>
            <a:ext cx="8370000" cy="4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46363"/>
              </a:buClr>
              <a:buSzPts val="2700"/>
              <a:buFont typeface="Verdana"/>
              <a:buNone/>
              <a:defRPr sz="2700" b="1">
                <a:solidFill>
                  <a:srgbClr val="64636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19"/>
          <p:cNvSpPr txBox="1">
            <a:spLocks noGrp="1"/>
          </p:cNvSpPr>
          <p:nvPr>
            <p:ph type="subTitle" idx="1"/>
          </p:nvPr>
        </p:nvSpPr>
        <p:spPr>
          <a:xfrm>
            <a:off x="378000" y="3510000"/>
            <a:ext cx="8370000" cy="9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None/>
              <a:defRPr sz="1800" b="0" i="0">
                <a:solidFill>
                  <a:srgbClr val="9D9D9C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300"/>
              <a:buFont typeface="Arial"/>
              <a:buNone/>
              <a:defRPr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300"/>
              <a:buFont typeface="Arial"/>
              <a:buNone/>
              <a:defRPr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300"/>
              <a:buFont typeface="Arial"/>
              <a:buNone/>
              <a:defRPr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300"/>
              <a:buFont typeface="Arial"/>
              <a:buNone/>
              <a:defRPr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6" name="Google Shape;116;p19"/>
          <p:cNvSpPr txBox="1"/>
          <p:nvPr/>
        </p:nvSpPr>
        <p:spPr>
          <a:xfrm>
            <a:off x="4042610" y="6087979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48484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p19"/>
          <p:cNvSpPr txBox="1"/>
          <p:nvPr/>
        </p:nvSpPr>
        <p:spPr>
          <a:xfrm>
            <a:off x="9902952" y="418338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48484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8" name="Google Shape;118;p19"/>
          <p:cNvGrpSpPr/>
          <p:nvPr/>
        </p:nvGrpSpPr>
        <p:grpSpPr>
          <a:xfrm>
            <a:off x="116681" y="116100"/>
            <a:ext cx="2858863" cy="2427975"/>
            <a:chOff x="155574" y="154800"/>
            <a:chExt cx="3811817" cy="3237300"/>
          </a:xfrm>
        </p:grpSpPr>
        <p:sp>
          <p:nvSpPr>
            <p:cNvPr id="119" name="Google Shape;119;p19"/>
            <p:cNvSpPr/>
            <p:nvPr/>
          </p:nvSpPr>
          <p:spPr>
            <a:xfrm>
              <a:off x="155574" y="154800"/>
              <a:ext cx="3811817" cy="3237300"/>
            </a:xfrm>
            <a:prstGeom prst="rect">
              <a:avLst/>
            </a:prstGeom>
            <a:solidFill>
              <a:srgbClr val="ED6E00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20" name="Google Shape;120;p19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598860" y="2372149"/>
              <a:ext cx="2905448" cy="558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1" name="Google Shape;121;p19"/>
          <p:cNvSpPr txBox="1"/>
          <p:nvPr/>
        </p:nvSpPr>
        <p:spPr>
          <a:xfrm>
            <a:off x="-137160" y="408051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48484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2" name="Google Shape;122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48300" y="116100"/>
            <a:ext cx="5980499" cy="242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»2. Logo«">
  <p:cSld name="Titel»2. Logo«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0"/>
          <p:cNvSpPr/>
          <p:nvPr/>
        </p:nvSpPr>
        <p:spPr>
          <a:xfrm>
            <a:off x="0" y="0"/>
            <a:ext cx="9144000" cy="515518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p20"/>
          <p:cNvSpPr/>
          <p:nvPr/>
        </p:nvSpPr>
        <p:spPr>
          <a:xfrm>
            <a:off x="108000" y="2619000"/>
            <a:ext cx="5967000" cy="2403000"/>
          </a:xfrm>
          <a:prstGeom prst="rect">
            <a:avLst/>
          </a:prstGeom>
          <a:solidFill>
            <a:srgbClr val="E3E3E3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126;p20"/>
          <p:cNvSpPr txBox="1">
            <a:spLocks noGrp="1"/>
          </p:cNvSpPr>
          <p:nvPr>
            <p:ph type="ctrTitle"/>
          </p:nvPr>
        </p:nvSpPr>
        <p:spPr>
          <a:xfrm>
            <a:off x="378000" y="2970000"/>
            <a:ext cx="5535000" cy="8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46363"/>
              </a:buClr>
              <a:buSzPts val="2700"/>
              <a:buFont typeface="Verdana"/>
              <a:buNone/>
              <a:defRPr sz="2700" b="1">
                <a:solidFill>
                  <a:srgbClr val="64636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20"/>
          <p:cNvSpPr txBox="1">
            <a:spLocks noGrp="1"/>
          </p:cNvSpPr>
          <p:nvPr>
            <p:ph type="subTitle" idx="1"/>
          </p:nvPr>
        </p:nvSpPr>
        <p:spPr>
          <a:xfrm>
            <a:off x="378000" y="3888000"/>
            <a:ext cx="5535000" cy="67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None/>
              <a:defRPr sz="1800" b="0" i="0">
                <a:solidFill>
                  <a:srgbClr val="9D9D9C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300"/>
              <a:buFont typeface="Arial"/>
              <a:buNone/>
              <a:defRPr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300"/>
              <a:buFont typeface="Arial"/>
              <a:buNone/>
              <a:defRPr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300"/>
              <a:buFont typeface="Arial"/>
              <a:buNone/>
              <a:defRPr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300"/>
              <a:buFont typeface="Arial"/>
              <a:buNone/>
              <a:defRPr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8" name="Google Shape;128;p20"/>
          <p:cNvSpPr txBox="1"/>
          <p:nvPr/>
        </p:nvSpPr>
        <p:spPr>
          <a:xfrm>
            <a:off x="4042610" y="6087979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48484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20"/>
          <p:cNvSpPr txBox="1"/>
          <p:nvPr/>
        </p:nvSpPr>
        <p:spPr>
          <a:xfrm>
            <a:off x="9902952" y="418338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48484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20"/>
          <p:cNvSpPr txBox="1"/>
          <p:nvPr/>
        </p:nvSpPr>
        <p:spPr>
          <a:xfrm>
            <a:off x="-217449" y="986883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48484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20"/>
          <p:cNvSpPr/>
          <p:nvPr/>
        </p:nvSpPr>
        <p:spPr>
          <a:xfrm>
            <a:off x="6156220" y="2619000"/>
            <a:ext cx="2867399" cy="2403000"/>
          </a:xfrm>
          <a:prstGeom prst="rect">
            <a:avLst/>
          </a:prstGeom>
          <a:noFill/>
          <a:ln w="12700" cap="flat" cmpd="sng">
            <a:solidFill>
              <a:srgbClr val="E3E3E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2" name="Google Shape;132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477556" y="4307213"/>
            <a:ext cx="2270809" cy="44001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3" name="Google Shape;133;p20"/>
          <p:cNvGrpSpPr/>
          <p:nvPr/>
        </p:nvGrpSpPr>
        <p:grpSpPr>
          <a:xfrm>
            <a:off x="116681" y="116100"/>
            <a:ext cx="2858863" cy="2427975"/>
            <a:chOff x="155574" y="154800"/>
            <a:chExt cx="3811817" cy="3237300"/>
          </a:xfrm>
        </p:grpSpPr>
        <p:sp>
          <p:nvSpPr>
            <p:cNvPr id="134" name="Google Shape;134;p20"/>
            <p:cNvSpPr/>
            <p:nvPr/>
          </p:nvSpPr>
          <p:spPr>
            <a:xfrm>
              <a:off x="155574" y="154800"/>
              <a:ext cx="3811817" cy="3237300"/>
            </a:xfrm>
            <a:prstGeom prst="rect">
              <a:avLst/>
            </a:prstGeom>
            <a:solidFill>
              <a:srgbClr val="ED6E00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35" name="Google Shape;135;p2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98860" y="2372149"/>
              <a:ext cx="2905448" cy="558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36" name="Google Shape;136;p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048300" y="116100"/>
            <a:ext cx="5981480" cy="242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2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Kapitelfolie">
  <p:cSld name="Kapitelfolie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2"/>
          <p:cNvSpPr txBox="1">
            <a:spLocks noGrp="1"/>
          </p:cNvSpPr>
          <p:nvPr>
            <p:ph type="title"/>
          </p:nvPr>
        </p:nvSpPr>
        <p:spPr>
          <a:xfrm>
            <a:off x="378000" y="1620000"/>
            <a:ext cx="83700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377999" y="2214000"/>
            <a:ext cx="8370000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Verdana"/>
              <a:buNone/>
              <a:defRPr/>
            </a:lvl1pPr>
            <a:lvl2pPr marL="914400" lvl="1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Char char="▪"/>
              <a:defRPr/>
            </a:lvl2pPr>
            <a:lvl3pPr marL="1371600" lvl="2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Char char="▪"/>
              <a:defRPr/>
            </a:lvl3pPr>
            <a:lvl4pPr marL="1828800" lvl="3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Char char="▪"/>
              <a:defRPr/>
            </a:lvl4pPr>
            <a:lvl5pPr marL="2286000" lvl="4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Char char="▪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anke-Seite">
  <p:cSld name="Danke-Seite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3"/>
          <p:cNvSpPr txBox="1">
            <a:spLocks noGrp="1"/>
          </p:cNvSpPr>
          <p:nvPr>
            <p:ph type="title"/>
          </p:nvPr>
        </p:nvSpPr>
        <p:spPr>
          <a:xfrm>
            <a:off x="378000" y="2160000"/>
            <a:ext cx="83700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D9D9C"/>
              </a:buClr>
              <a:buSzPts val="3300"/>
              <a:buFont typeface="Verdana"/>
              <a:buNone/>
              <a:defRPr sz="3300">
                <a:solidFill>
                  <a:srgbClr val="9D9D9C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23"/>
          <p:cNvSpPr txBox="1">
            <a:spLocks noGrp="1"/>
          </p:cNvSpPr>
          <p:nvPr>
            <p:ph type="body" idx="1"/>
          </p:nvPr>
        </p:nvSpPr>
        <p:spPr>
          <a:xfrm>
            <a:off x="378000" y="378000"/>
            <a:ext cx="2294455" cy="2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700"/>
              <a:buFont typeface="Calibri"/>
              <a:buNone/>
              <a:defRPr sz="700" b="0" i="0">
                <a:solidFill>
                  <a:srgbClr val="9D9D9C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lvl="1" indent="-3492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900"/>
              <a:buFont typeface="Arial"/>
              <a:buChar char="•"/>
              <a:defRPr sz="2100" b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746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300"/>
              <a:buFont typeface="Calibri"/>
              <a:buAutoNum type="arabicPeriod"/>
              <a:defRPr sz="21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746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300"/>
              <a:buFont typeface="Calibri"/>
              <a:buAutoNum type="arabicPeriod"/>
              <a:defRPr sz="21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746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300"/>
              <a:buFont typeface="Calibri"/>
              <a:buAutoNum type="arabicPeriod"/>
              <a:defRPr sz="21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619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Calibri"/>
              <a:buAutoNum type="arabicPeriod"/>
              <a:defRPr sz="21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lvl="6" indent="-3619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Calibri"/>
              <a:buAutoNum type="arabicPeriod"/>
              <a:defRPr sz="21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lvl="7" indent="-3619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Calibri"/>
              <a:buAutoNum type="arabicPeriod"/>
              <a:defRPr sz="21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lvl="8" indent="-3619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Calibri"/>
              <a:buAutoNum type="arabicPeriod"/>
              <a:defRPr sz="21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5" name="Google Shape;155;p23"/>
          <p:cNvSpPr txBox="1">
            <a:spLocks noGrp="1"/>
          </p:cNvSpPr>
          <p:nvPr>
            <p:ph type="body" idx="2"/>
          </p:nvPr>
        </p:nvSpPr>
        <p:spPr>
          <a:xfrm>
            <a:off x="373624" y="4543592"/>
            <a:ext cx="4853510" cy="415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800"/>
              <a:buFont typeface="Arial"/>
              <a:buNone/>
              <a:defRPr sz="800" b="0" i="0">
                <a:solidFill>
                  <a:srgbClr val="646363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1800" b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1800" b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1800" b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1800" b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 b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 b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 b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 b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Kapitelfolie mit 2.Logo">
  <p:cSld name="Kapitelfolie mit 2.Logo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4"/>
          <p:cNvSpPr txBox="1">
            <a:spLocks noGrp="1"/>
          </p:cNvSpPr>
          <p:nvPr>
            <p:ph type="title"/>
          </p:nvPr>
        </p:nvSpPr>
        <p:spPr>
          <a:xfrm>
            <a:off x="378000" y="1620000"/>
            <a:ext cx="83700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24"/>
          <p:cNvSpPr txBox="1">
            <a:spLocks noGrp="1"/>
          </p:cNvSpPr>
          <p:nvPr>
            <p:ph type="body" idx="1"/>
          </p:nvPr>
        </p:nvSpPr>
        <p:spPr>
          <a:xfrm>
            <a:off x="377999" y="2214000"/>
            <a:ext cx="8370000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Verdana"/>
              <a:buNone/>
              <a:defRPr/>
            </a:lvl1pPr>
            <a:lvl2pPr marL="914400" lvl="1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Char char="▪"/>
              <a:defRPr/>
            </a:lvl2pPr>
            <a:lvl3pPr marL="1371600" lvl="2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Char char="▪"/>
              <a:defRPr/>
            </a:lvl3pPr>
            <a:lvl4pPr marL="1828800" lvl="3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Char char="▪"/>
              <a:defRPr/>
            </a:lvl4pPr>
            <a:lvl5pPr marL="2286000" lvl="4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Char char="▪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pic>
        <p:nvPicPr>
          <p:cNvPr id="159" name="Google Shape;159;p2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40611" y="4458188"/>
            <a:ext cx="2025000" cy="392387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4"/>
          <p:cNvSpPr txBox="1"/>
          <p:nvPr/>
        </p:nvSpPr>
        <p:spPr>
          <a:xfrm>
            <a:off x="450319" y="3510000"/>
            <a:ext cx="2700000" cy="1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D9D9C"/>
              </a:buClr>
              <a:buSzPts val="900"/>
              <a:buFont typeface="Arial"/>
              <a:buNone/>
            </a:pPr>
            <a:r>
              <a:rPr lang="de" sz="900" b="0" i="0" u="none" strike="noStrike" cap="none">
                <a:solidFill>
                  <a:srgbClr val="9D9D9C"/>
                </a:solidFill>
                <a:latin typeface="Verdana"/>
                <a:ea typeface="Verdana"/>
                <a:cs typeface="Verdana"/>
                <a:sym typeface="Verdana"/>
              </a:rPr>
              <a:t>Neubiberg, den 20. Juni 2024</a:t>
            </a:r>
            <a:endParaRPr sz="900" b="0" i="0" u="none" strike="noStrike" cap="none">
              <a:solidFill>
                <a:srgbClr val="9D9D9C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anke-Seite mit 2.Logo">
  <p:cSld name="Danke-Seite mit 2.Logo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2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40611" y="4458188"/>
            <a:ext cx="2025000" cy="392387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5"/>
          <p:cNvSpPr txBox="1">
            <a:spLocks noGrp="1"/>
          </p:cNvSpPr>
          <p:nvPr>
            <p:ph type="title"/>
          </p:nvPr>
        </p:nvSpPr>
        <p:spPr>
          <a:xfrm>
            <a:off x="378000" y="2160000"/>
            <a:ext cx="83700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D9D9C"/>
              </a:buClr>
              <a:buSzPts val="3300"/>
              <a:buFont typeface="Verdana"/>
              <a:buNone/>
              <a:defRPr sz="3300">
                <a:solidFill>
                  <a:srgbClr val="9D9D9C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25"/>
          <p:cNvSpPr txBox="1">
            <a:spLocks noGrp="1"/>
          </p:cNvSpPr>
          <p:nvPr>
            <p:ph type="body" idx="1"/>
          </p:nvPr>
        </p:nvSpPr>
        <p:spPr>
          <a:xfrm>
            <a:off x="378000" y="378000"/>
            <a:ext cx="2294455" cy="2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700"/>
              <a:buFont typeface="Calibri"/>
              <a:buNone/>
              <a:defRPr sz="700" b="0" i="0">
                <a:solidFill>
                  <a:srgbClr val="9D9D9C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lvl="1" indent="-3492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900"/>
              <a:buFont typeface="Arial"/>
              <a:buChar char="•"/>
              <a:defRPr sz="2100" b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746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300"/>
              <a:buFont typeface="Calibri"/>
              <a:buAutoNum type="arabicPeriod"/>
              <a:defRPr sz="21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746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300"/>
              <a:buFont typeface="Calibri"/>
              <a:buAutoNum type="arabicPeriod"/>
              <a:defRPr sz="21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746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300"/>
              <a:buFont typeface="Calibri"/>
              <a:buAutoNum type="arabicPeriod"/>
              <a:defRPr sz="21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619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Calibri"/>
              <a:buAutoNum type="arabicPeriod"/>
              <a:defRPr sz="21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lvl="6" indent="-3619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Calibri"/>
              <a:buAutoNum type="arabicPeriod"/>
              <a:defRPr sz="21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lvl="7" indent="-3619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Calibri"/>
              <a:buAutoNum type="arabicPeriod"/>
              <a:defRPr sz="21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lvl="8" indent="-3619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Calibri"/>
              <a:buAutoNum type="arabicPeriod"/>
              <a:defRPr sz="21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5" name="Google Shape;165;p25"/>
          <p:cNvSpPr txBox="1">
            <a:spLocks noGrp="1"/>
          </p:cNvSpPr>
          <p:nvPr>
            <p:ph type="body" idx="2"/>
          </p:nvPr>
        </p:nvSpPr>
        <p:spPr>
          <a:xfrm>
            <a:off x="378000" y="3729898"/>
            <a:ext cx="8578963" cy="207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000"/>
              <a:buFont typeface="Arial"/>
              <a:buNone/>
              <a:defRPr sz="900" b="0" i="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1800" b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1800" b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1800" b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1800" b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 b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 b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 b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 b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Zwischenfolie »Bild+Auflistung« gr.">
  <p:cSld name="Zwischenfolie »Bild+Auflistung« gr.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7"/>
          <p:cNvSpPr/>
          <p:nvPr/>
        </p:nvSpPr>
        <p:spPr>
          <a:xfrm>
            <a:off x="0" y="-1"/>
            <a:ext cx="9144000" cy="84205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27"/>
          <p:cNvSpPr txBox="1">
            <a:spLocks noGrp="1"/>
          </p:cNvSpPr>
          <p:nvPr>
            <p:ph type="body" idx="1"/>
          </p:nvPr>
        </p:nvSpPr>
        <p:spPr>
          <a:xfrm>
            <a:off x="378000" y="944999"/>
            <a:ext cx="4320000" cy="14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3000"/>
              <a:buFont typeface="Calibri"/>
              <a:buNone/>
              <a:defRPr sz="2700" b="1" i="0">
                <a:solidFill>
                  <a:srgbClr val="646363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lvl="1" indent="-3492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900"/>
              <a:buFont typeface="Arial"/>
              <a:buChar char="•"/>
              <a:defRPr sz="2100" b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746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300"/>
              <a:buFont typeface="Calibri"/>
              <a:buAutoNum type="arabicPeriod"/>
              <a:defRPr sz="21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746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300"/>
              <a:buFont typeface="Calibri"/>
              <a:buAutoNum type="arabicPeriod"/>
              <a:defRPr sz="21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746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300"/>
              <a:buFont typeface="Calibri"/>
              <a:buAutoNum type="arabicPeriod"/>
              <a:defRPr sz="21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619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Calibri"/>
              <a:buAutoNum type="arabicPeriod"/>
              <a:defRPr sz="21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lvl="6" indent="-3619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Calibri"/>
              <a:buAutoNum type="arabicPeriod"/>
              <a:defRPr sz="21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lvl="7" indent="-3619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Calibri"/>
              <a:buAutoNum type="arabicPeriod"/>
              <a:defRPr sz="21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lvl="8" indent="-3619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Calibri"/>
              <a:buAutoNum type="arabicPeriod"/>
              <a:defRPr sz="21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2" name="Google Shape;182;p27"/>
          <p:cNvSpPr txBox="1">
            <a:spLocks noGrp="1"/>
          </p:cNvSpPr>
          <p:nvPr>
            <p:ph type="body" idx="2"/>
          </p:nvPr>
        </p:nvSpPr>
        <p:spPr>
          <a:xfrm>
            <a:off x="378000" y="2430000"/>
            <a:ext cx="4320000" cy="229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55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ED6E00"/>
              </a:buClr>
              <a:buSzPts val="2000"/>
              <a:buFont typeface="Noto Sans Symbols"/>
              <a:buChar char="▪"/>
              <a:defRPr sz="1800" b="0" i="0">
                <a:solidFill>
                  <a:srgbClr val="484847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lvl="1" indent="-34925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900"/>
              <a:buFont typeface="Arial"/>
              <a:buChar char="•"/>
              <a:defRPr sz="2100" b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746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300"/>
              <a:buFont typeface="Calibri"/>
              <a:buAutoNum type="arabicPeriod"/>
              <a:defRPr sz="21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746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300"/>
              <a:buFont typeface="Calibri"/>
              <a:buAutoNum type="arabicPeriod"/>
              <a:defRPr sz="21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746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300"/>
              <a:buFont typeface="Calibri"/>
              <a:buAutoNum type="arabicPeriod"/>
              <a:defRPr sz="21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619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Calibri"/>
              <a:buAutoNum type="arabicPeriod"/>
              <a:defRPr sz="21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lvl="6" indent="-3619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Calibri"/>
              <a:buAutoNum type="arabicPeriod"/>
              <a:defRPr sz="21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lvl="7" indent="-3619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Calibri"/>
              <a:buAutoNum type="arabicPeriod"/>
              <a:defRPr sz="21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lvl="8" indent="-3619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Calibri"/>
              <a:buAutoNum type="arabicPeriod"/>
              <a:defRPr sz="21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3" name="Google Shape;183;p27"/>
          <p:cNvSpPr txBox="1"/>
          <p:nvPr/>
        </p:nvSpPr>
        <p:spPr>
          <a:xfrm>
            <a:off x="1211894" y="2442575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48484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27"/>
          <p:cNvSpPr/>
          <p:nvPr/>
        </p:nvSpPr>
        <p:spPr>
          <a:xfrm rot="10800000" flipH="1">
            <a:off x="445080" y="656211"/>
            <a:ext cx="666900" cy="35100"/>
          </a:xfrm>
          <a:prstGeom prst="rect">
            <a:avLst/>
          </a:prstGeom>
          <a:solidFill>
            <a:srgbClr val="ED6E0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5" name="Google Shape;185;p2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83817" y="160725"/>
            <a:ext cx="378000" cy="43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84">
          <p15:clr>
            <a:srgbClr val="FBAE40"/>
          </p15:clr>
        </p15:guide>
        <p15:guide id="2" orient="horz" pos="65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gr.">
  <p:cSld name="Text gr.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8"/>
          <p:cNvSpPr txBox="1">
            <a:spLocks noGrp="1"/>
          </p:cNvSpPr>
          <p:nvPr>
            <p:ph type="title"/>
          </p:nvPr>
        </p:nvSpPr>
        <p:spPr>
          <a:xfrm>
            <a:off x="445080" y="162000"/>
            <a:ext cx="62100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46363"/>
              </a:buClr>
              <a:buSzPts val="1400"/>
              <a:buFont typeface="Verdana"/>
              <a:buNone/>
              <a:defRPr sz="1400">
                <a:solidFill>
                  <a:srgbClr val="64636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28"/>
          <p:cNvSpPr txBox="1"/>
          <p:nvPr/>
        </p:nvSpPr>
        <p:spPr>
          <a:xfrm>
            <a:off x="4914900" y="60960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48484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Google Shape;189;p28"/>
          <p:cNvSpPr txBox="1">
            <a:spLocks noGrp="1"/>
          </p:cNvSpPr>
          <p:nvPr>
            <p:ph type="body" idx="1"/>
          </p:nvPr>
        </p:nvSpPr>
        <p:spPr>
          <a:xfrm>
            <a:off x="377429" y="971999"/>
            <a:ext cx="8370000" cy="37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365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700"/>
              <a:buFont typeface="Noto Sans Symbols"/>
              <a:buChar char="▪"/>
              <a:defRPr>
                <a:solidFill>
                  <a:srgbClr val="484847"/>
                </a:solidFill>
              </a:defRPr>
            </a:lvl1pPr>
            <a:lvl2pPr marL="914400" lvl="1" indent="-3238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500"/>
              <a:buChar char="▪"/>
              <a:defRPr/>
            </a:lvl2pPr>
            <a:lvl3pPr marL="1371600" lvl="2" indent="-3238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500"/>
              <a:buChar char="▪"/>
              <a:defRPr/>
            </a:lvl3pPr>
            <a:lvl4pPr marL="1828800" lvl="3" indent="-3238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500"/>
              <a:buChar char="▪"/>
              <a:defRPr/>
            </a:lvl4pPr>
            <a:lvl5pPr marL="2286000" lvl="4" indent="-3238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500"/>
              <a:buChar char="▪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5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Zwischenfolie »Bild+Text« gr.">
  <p:cSld name="Zwischenfolie »Bild+Text« gr.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9"/>
          <p:cNvSpPr/>
          <p:nvPr/>
        </p:nvSpPr>
        <p:spPr>
          <a:xfrm>
            <a:off x="0" y="-1"/>
            <a:ext cx="9144000" cy="84205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29"/>
          <p:cNvSpPr txBox="1">
            <a:spLocks noGrp="1"/>
          </p:cNvSpPr>
          <p:nvPr>
            <p:ph type="body" idx="1"/>
          </p:nvPr>
        </p:nvSpPr>
        <p:spPr>
          <a:xfrm>
            <a:off x="378000" y="945000"/>
            <a:ext cx="4320000" cy="13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3000"/>
              <a:buFont typeface="Calibri"/>
              <a:buNone/>
              <a:defRPr sz="2700" b="1" i="0">
                <a:solidFill>
                  <a:srgbClr val="646363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lvl="1" indent="-3492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900"/>
              <a:buFont typeface="Arial"/>
              <a:buChar char="•"/>
              <a:defRPr sz="2100" b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746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300"/>
              <a:buFont typeface="Calibri"/>
              <a:buAutoNum type="arabicPeriod"/>
              <a:defRPr sz="21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746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300"/>
              <a:buFont typeface="Calibri"/>
              <a:buAutoNum type="arabicPeriod"/>
              <a:defRPr sz="21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746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300"/>
              <a:buFont typeface="Calibri"/>
              <a:buAutoNum type="arabicPeriod"/>
              <a:defRPr sz="21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619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Calibri"/>
              <a:buAutoNum type="arabicPeriod"/>
              <a:defRPr sz="21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lvl="6" indent="-3619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Calibri"/>
              <a:buAutoNum type="arabicPeriod"/>
              <a:defRPr sz="21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lvl="7" indent="-3619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Calibri"/>
              <a:buAutoNum type="arabicPeriod"/>
              <a:defRPr sz="21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lvl="8" indent="-3619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Calibri"/>
              <a:buAutoNum type="arabicPeriod"/>
              <a:defRPr sz="21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3" name="Google Shape;193;p29"/>
          <p:cNvSpPr/>
          <p:nvPr/>
        </p:nvSpPr>
        <p:spPr>
          <a:xfrm rot="10800000" flipH="1">
            <a:off x="445080" y="656211"/>
            <a:ext cx="666900" cy="35100"/>
          </a:xfrm>
          <a:prstGeom prst="rect">
            <a:avLst/>
          </a:prstGeom>
          <a:solidFill>
            <a:srgbClr val="ED6E0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4" name="Google Shape;194;p2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83817" y="160725"/>
            <a:ext cx="378000" cy="43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29"/>
          <p:cNvSpPr txBox="1">
            <a:spLocks noGrp="1"/>
          </p:cNvSpPr>
          <p:nvPr>
            <p:ph type="body" idx="2"/>
          </p:nvPr>
        </p:nvSpPr>
        <p:spPr>
          <a:xfrm>
            <a:off x="378000" y="2295000"/>
            <a:ext cx="4320000" cy="24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365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700"/>
              <a:buFont typeface="Noto Sans Symbols"/>
              <a:buChar char="▪"/>
              <a:defRPr/>
            </a:lvl1pPr>
            <a:lvl2pPr marL="914400" lvl="1" indent="-3238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500"/>
              <a:buChar char="▪"/>
              <a:defRPr/>
            </a:lvl2pPr>
            <a:lvl3pPr marL="1371600" lvl="2" indent="-3238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500"/>
              <a:buChar char="▪"/>
              <a:defRPr/>
            </a:lvl3pPr>
            <a:lvl4pPr marL="1828800" lvl="3" indent="-3238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500"/>
              <a:buChar char="▪"/>
              <a:defRPr/>
            </a:lvl4pPr>
            <a:lvl5pPr marL="2286000" lvl="4" indent="-3238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500"/>
              <a:buChar char="▪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84">
          <p15:clr>
            <a:srgbClr val="FBAE40"/>
          </p15:clr>
        </p15:guide>
        <p15:guide id="2" orient="horz" pos="65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+Subline+Text gr.">
  <p:cSld name="Headline+Subline+Text gr."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0"/>
          <p:cNvSpPr txBox="1">
            <a:spLocks noGrp="1"/>
          </p:cNvSpPr>
          <p:nvPr>
            <p:ph type="title"/>
          </p:nvPr>
        </p:nvSpPr>
        <p:spPr>
          <a:xfrm>
            <a:off x="445500" y="162000"/>
            <a:ext cx="62100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46363"/>
              </a:buClr>
              <a:buSzPts val="1400"/>
              <a:buFont typeface="Verdana"/>
              <a:buNone/>
              <a:defRPr sz="1400">
                <a:solidFill>
                  <a:srgbClr val="64636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p30"/>
          <p:cNvSpPr txBox="1">
            <a:spLocks noGrp="1"/>
          </p:cNvSpPr>
          <p:nvPr>
            <p:ph type="body" idx="1"/>
          </p:nvPr>
        </p:nvSpPr>
        <p:spPr>
          <a:xfrm>
            <a:off x="378000" y="945000"/>
            <a:ext cx="8370093" cy="426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600"/>
              <a:buFont typeface="Calibri"/>
              <a:buNone/>
              <a:defRPr sz="2400" b="1" i="0">
                <a:solidFill>
                  <a:srgbClr val="646363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lvl="1" indent="-3492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900"/>
              <a:buFont typeface="Arial"/>
              <a:buChar char="•"/>
              <a:defRPr sz="2100" b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746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300"/>
              <a:buFont typeface="Calibri"/>
              <a:buAutoNum type="arabicPeriod"/>
              <a:defRPr sz="21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746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300"/>
              <a:buFont typeface="Calibri"/>
              <a:buAutoNum type="arabicPeriod"/>
              <a:defRPr sz="21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746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300"/>
              <a:buFont typeface="Calibri"/>
              <a:buAutoNum type="arabicPeriod"/>
              <a:defRPr sz="21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619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Calibri"/>
              <a:buAutoNum type="arabicPeriod"/>
              <a:defRPr sz="21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lvl="6" indent="-3619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Calibri"/>
              <a:buAutoNum type="arabicPeriod"/>
              <a:defRPr sz="21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lvl="7" indent="-3619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Calibri"/>
              <a:buAutoNum type="arabicPeriod"/>
              <a:defRPr sz="21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lvl="8" indent="-3619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Calibri"/>
              <a:buAutoNum type="arabicPeriod"/>
              <a:defRPr sz="21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9" name="Google Shape;199;p30"/>
          <p:cNvSpPr txBox="1">
            <a:spLocks noGrp="1"/>
          </p:cNvSpPr>
          <p:nvPr>
            <p:ph type="body" idx="2"/>
          </p:nvPr>
        </p:nvSpPr>
        <p:spPr>
          <a:xfrm>
            <a:off x="378000" y="1377000"/>
            <a:ext cx="8352047" cy="364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300"/>
              <a:buFont typeface="Calibri"/>
              <a:buNone/>
              <a:defRPr sz="2100" b="0" i="0">
                <a:solidFill>
                  <a:srgbClr val="9D9D9C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lvl="1" indent="-3492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900"/>
              <a:buFont typeface="Arial"/>
              <a:buChar char="•"/>
              <a:defRPr sz="2100" b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746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300"/>
              <a:buFont typeface="Calibri"/>
              <a:buAutoNum type="arabicPeriod"/>
              <a:defRPr sz="21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746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300"/>
              <a:buFont typeface="Calibri"/>
              <a:buAutoNum type="arabicPeriod"/>
              <a:defRPr sz="21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746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300"/>
              <a:buFont typeface="Calibri"/>
              <a:buAutoNum type="arabicPeriod"/>
              <a:defRPr sz="21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619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Calibri"/>
              <a:buAutoNum type="arabicPeriod"/>
              <a:defRPr sz="21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lvl="6" indent="-3619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Calibri"/>
              <a:buAutoNum type="arabicPeriod"/>
              <a:defRPr sz="21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lvl="7" indent="-3619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Calibri"/>
              <a:buAutoNum type="arabicPeriod"/>
              <a:defRPr sz="21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lvl="8" indent="-3619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Calibri"/>
              <a:buAutoNum type="arabicPeriod"/>
              <a:defRPr sz="21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0" name="Google Shape;200;p30"/>
          <p:cNvSpPr txBox="1"/>
          <p:nvPr/>
        </p:nvSpPr>
        <p:spPr>
          <a:xfrm>
            <a:off x="2257425" y="497205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48484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p30"/>
          <p:cNvSpPr txBox="1"/>
          <p:nvPr/>
        </p:nvSpPr>
        <p:spPr>
          <a:xfrm>
            <a:off x="8015288" y="225028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48484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30"/>
          <p:cNvSpPr txBox="1">
            <a:spLocks noGrp="1"/>
          </p:cNvSpPr>
          <p:nvPr>
            <p:ph type="body" idx="3"/>
          </p:nvPr>
        </p:nvSpPr>
        <p:spPr>
          <a:xfrm>
            <a:off x="378000" y="1943999"/>
            <a:ext cx="8370000" cy="28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365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700"/>
              <a:buFont typeface="Noto Sans Symbols"/>
              <a:buChar char="▪"/>
              <a:defRPr>
                <a:solidFill>
                  <a:srgbClr val="484847"/>
                </a:solidFill>
              </a:defRPr>
            </a:lvl1pPr>
            <a:lvl2pPr marL="914400" lvl="1" indent="-3238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500"/>
              <a:buChar char="▪"/>
              <a:defRPr/>
            </a:lvl2pPr>
            <a:lvl3pPr marL="1371600" lvl="2" indent="-3238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500"/>
              <a:buChar char="▪"/>
              <a:defRPr/>
            </a:lvl3pPr>
            <a:lvl4pPr marL="1828800" lvl="3" indent="-3238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500"/>
              <a:buChar char="▪"/>
              <a:defRPr/>
            </a:lvl4pPr>
            <a:lvl5pPr marL="2286000" lvl="4" indent="-3238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500"/>
              <a:buChar char="▪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63">
          <p15:clr>
            <a:srgbClr val="FBAE40"/>
          </p15:clr>
        </p15:guide>
        <p15:guide id="2" orient="horz" pos="650">
          <p15:clr>
            <a:srgbClr val="FBAE40"/>
          </p15:clr>
        </p15:guide>
        <p15:guide id="3" orient="horz" pos="923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+Text gr.">
  <p:cSld name="Headline+Text gr."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1"/>
          <p:cNvSpPr txBox="1">
            <a:spLocks noGrp="1"/>
          </p:cNvSpPr>
          <p:nvPr>
            <p:ph type="title"/>
          </p:nvPr>
        </p:nvSpPr>
        <p:spPr>
          <a:xfrm>
            <a:off x="445080" y="162000"/>
            <a:ext cx="62100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46363"/>
              </a:buClr>
              <a:buSzPts val="1400"/>
              <a:buFont typeface="Verdana"/>
              <a:buNone/>
              <a:defRPr sz="1400">
                <a:solidFill>
                  <a:srgbClr val="64636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31"/>
          <p:cNvSpPr txBox="1">
            <a:spLocks noGrp="1"/>
          </p:cNvSpPr>
          <p:nvPr>
            <p:ph type="body" idx="1"/>
          </p:nvPr>
        </p:nvSpPr>
        <p:spPr>
          <a:xfrm>
            <a:off x="378000" y="945000"/>
            <a:ext cx="8370093" cy="426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600"/>
              <a:buFont typeface="Calibri"/>
              <a:buNone/>
              <a:defRPr sz="2400" b="1" i="0">
                <a:solidFill>
                  <a:srgbClr val="646363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lvl="1" indent="-3492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900"/>
              <a:buFont typeface="Arial"/>
              <a:buChar char="•"/>
              <a:defRPr sz="2100" b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746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300"/>
              <a:buFont typeface="Calibri"/>
              <a:buAutoNum type="arabicPeriod"/>
              <a:defRPr sz="21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746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300"/>
              <a:buFont typeface="Calibri"/>
              <a:buAutoNum type="arabicPeriod"/>
              <a:defRPr sz="21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746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300"/>
              <a:buFont typeface="Calibri"/>
              <a:buAutoNum type="arabicPeriod"/>
              <a:defRPr sz="21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619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Calibri"/>
              <a:buAutoNum type="arabicPeriod"/>
              <a:defRPr sz="21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lvl="6" indent="-3619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Calibri"/>
              <a:buAutoNum type="arabicPeriod"/>
              <a:defRPr sz="21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lvl="7" indent="-3619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Calibri"/>
              <a:buAutoNum type="arabicPeriod"/>
              <a:defRPr sz="21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lvl="8" indent="-3619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Calibri"/>
              <a:buAutoNum type="arabicPeriod"/>
              <a:defRPr sz="21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6" name="Google Shape;206;p31"/>
          <p:cNvSpPr txBox="1">
            <a:spLocks noGrp="1"/>
          </p:cNvSpPr>
          <p:nvPr>
            <p:ph type="body" idx="2"/>
          </p:nvPr>
        </p:nvSpPr>
        <p:spPr>
          <a:xfrm>
            <a:off x="377429" y="1512000"/>
            <a:ext cx="83700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365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700"/>
              <a:buFont typeface="Noto Sans Symbols"/>
              <a:buChar char="▪"/>
              <a:defRPr>
                <a:solidFill>
                  <a:srgbClr val="484847"/>
                </a:solidFill>
              </a:defRPr>
            </a:lvl1pPr>
            <a:lvl2pPr marL="914400" lvl="1" indent="-3238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500"/>
              <a:buChar char="▪"/>
              <a:defRPr/>
            </a:lvl2pPr>
            <a:lvl3pPr marL="1371600" lvl="2" indent="-3238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500"/>
              <a:buChar char="▪"/>
              <a:defRPr/>
            </a:lvl3pPr>
            <a:lvl4pPr marL="1828800" lvl="3" indent="-3238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500"/>
              <a:buChar char="▪"/>
              <a:defRPr/>
            </a:lvl4pPr>
            <a:lvl5pPr marL="2286000" lvl="4" indent="-3238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500"/>
              <a:buChar char="▪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91">
          <p15:clr>
            <a:srgbClr val="FBAE40"/>
          </p15:clr>
        </p15:guide>
        <p15:guide id="2" orient="horz" pos="65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inleitung+2-spaltiger Text gr.">
  <p:cSld name="Einleitung+2-spaltiger Text gr."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2"/>
          <p:cNvSpPr txBox="1">
            <a:spLocks noGrp="1"/>
          </p:cNvSpPr>
          <p:nvPr>
            <p:ph type="title"/>
          </p:nvPr>
        </p:nvSpPr>
        <p:spPr>
          <a:xfrm>
            <a:off x="445080" y="162000"/>
            <a:ext cx="62100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46363"/>
              </a:buClr>
              <a:buSzPts val="1400"/>
              <a:buFont typeface="Verdana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09" name="Google Shape;209;p32"/>
          <p:cNvSpPr txBox="1">
            <a:spLocks noGrp="1"/>
          </p:cNvSpPr>
          <p:nvPr>
            <p:ph type="body" idx="1"/>
          </p:nvPr>
        </p:nvSpPr>
        <p:spPr>
          <a:xfrm>
            <a:off x="377429" y="971999"/>
            <a:ext cx="83700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700"/>
              <a:buFont typeface="Verdana"/>
              <a:buNone/>
              <a:defRPr/>
            </a:lvl1pPr>
            <a:lvl2pPr marL="914400" lvl="1" indent="-3238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500"/>
              <a:buChar char="▪"/>
              <a:defRPr/>
            </a:lvl2pPr>
            <a:lvl3pPr marL="1371600" lvl="2" indent="-3238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500"/>
              <a:buChar char="▪"/>
              <a:defRPr/>
            </a:lvl3pPr>
            <a:lvl4pPr marL="1828800" lvl="3" indent="-3238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500"/>
              <a:buChar char="▪"/>
              <a:defRPr/>
            </a:lvl4pPr>
            <a:lvl5pPr marL="2286000" lvl="4" indent="-3238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500"/>
              <a:buChar char="▪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10" name="Google Shape;210;p32"/>
          <p:cNvSpPr txBox="1">
            <a:spLocks noGrp="1"/>
          </p:cNvSpPr>
          <p:nvPr>
            <p:ph type="body" idx="2"/>
          </p:nvPr>
        </p:nvSpPr>
        <p:spPr>
          <a:xfrm>
            <a:off x="377429" y="1619999"/>
            <a:ext cx="4131000" cy="31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365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700"/>
              <a:buFont typeface="Noto Sans Symbols"/>
              <a:buChar char="▪"/>
              <a:defRPr>
                <a:solidFill>
                  <a:srgbClr val="484847"/>
                </a:solidFill>
              </a:defRPr>
            </a:lvl1pPr>
            <a:lvl2pPr marL="914400" lvl="1" indent="-3238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500"/>
              <a:buChar char="▪"/>
              <a:defRPr/>
            </a:lvl2pPr>
            <a:lvl3pPr marL="1371600" lvl="2" indent="-3238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500"/>
              <a:buChar char="▪"/>
              <a:defRPr/>
            </a:lvl3pPr>
            <a:lvl4pPr marL="1828800" lvl="3" indent="-3238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500"/>
              <a:buChar char="▪"/>
              <a:defRPr/>
            </a:lvl4pPr>
            <a:lvl5pPr marL="2286000" lvl="4" indent="-3238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500"/>
              <a:buChar char="▪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11" name="Google Shape;211;p32"/>
          <p:cNvSpPr txBox="1">
            <a:spLocks noGrp="1"/>
          </p:cNvSpPr>
          <p:nvPr>
            <p:ph type="body" idx="3"/>
          </p:nvPr>
        </p:nvSpPr>
        <p:spPr>
          <a:xfrm>
            <a:off x="4644000" y="1620000"/>
            <a:ext cx="4131000" cy="3239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365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700"/>
              <a:buFont typeface="Noto Sans Symbols"/>
              <a:buChar char="▪"/>
              <a:defRPr>
                <a:solidFill>
                  <a:srgbClr val="484847"/>
                </a:solidFill>
              </a:defRPr>
            </a:lvl1pPr>
            <a:lvl2pPr marL="914400" lvl="1" indent="-3238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500"/>
              <a:buChar char="▪"/>
              <a:defRPr/>
            </a:lvl2pPr>
            <a:lvl3pPr marL="1371600" lvl="2" indent="-3238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500"/>
              <a:buChar char="▪"/>
              <a:defRPr/>
            </a:lvl3pPr>
            <a:lvl4pPr marL="1828800" lvl="3" indent="-3238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500"/>
              <a:buChar char="▪"/>
              <a:defRPr/>
            </a:lvl4pPr>
            <a:lvl5pPr marL="2286000" lvl="4" indent="-3238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500"/>
              <a:buChar char="▪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91">
          <p15:clr>
            <a:srgbClr val="FBAE40"/>
          </p15:clr>
        </p15:guide>
        <p15:guide id="2" orient="horz" pos="65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-spaltiger Text gr.">
  <p:cSld name="2-spaltiger Text gr.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3"/>
          <p:cNvSpPr txBox="1">
            <a:spLocks noGrp="1"/>
          </p:cNvSpPr>
          <p:nvPr>
            <p:ph type="title"/>
          </p:nvPr>
        </p:nvSpPr>
        <p:spPr>
          <a:xfrm>
            <a:off x="445080" y="162000"/>
            <a:ext cx="62100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46363"/>
              </a:buClr>
              <a:buSzPts val="1400"/>
              <a:buFont typeface="Verdana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p33"/>
          <p:cNvSpPr txBox="1">
            <a:spLocks noGrp="1"/>
          </p:cNvSpPr>
          <p:nvPr>
            <p:ph type="body" idx="1"/>
          </p:nvPr>
        </p:nvSpPr>
        <p:spPr>
          <a:xfrm>
            <a:off x="377429" y="971999"/>
            <a:ext cx="4131000" cy="37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365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700"/>
              <a:buFont typeface="Noto Sans Symbols"/>
              <a:buChar char="▪"/>
              <a:defRPr/>
            </a:lvl1pPr>
            <a:lvl2pPr marL="914400" lvl="1" indent="-3238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500"/>
              <a:buFont typeface="Noto Sans Symbols"/>
              <a:buChar char="▪"/>
              <a:defRPr/>
            </a:lvl2pPr>
            <a:lvl3pPr marL="1371600" lvl="2" indent="-3238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500"/>
              <a:buChar char="▪"/>
              <a:defRPr/>
            </a:lvl3pPr>
            <a:lvl4pPr marL="1828800" lvl="3" indent="-3238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500"/>
              <a:buChar char="▪"/>
              <a:defRPr/>
            </a:lvl4pPr>
            <a:lvl5pPr marL="2286000" lvl="4" indent="-3238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500"/>
              <a:buChar char="▪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15" name="Google Shape;215;p33"/>
          <p:cNvSpPr txBox="1">
            <a:spLocks noGrp="1"/>
          </p:cNvSpPr>
          <p:nvPr>
            <p:ph type="body" idx="2"/>
          </p:nvPr>
        </p:nvSpPr>
        <p:spPr>
          <a:xfrm>
            <a:off x="4644000" y="971999"/>
            <a:ext cx="4131000" cy="37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365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700"/>
              <a:buFont typeface="Noto Sans Symbols"/>
              <a:buChar char="▪"/>
              <a:defRPr/>
            </a:lvl1pPr>
            <a:lvl2pPr marL="914400" lvl="1" indent="-3238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500"/>
              <a:buFont typeface="Noto Sans Symbols"/>
              <a:buChar char="▪"/>
              <a:defRPr/>
            </a:lvl2pPr>
            <a:lvl3pPr marL="1371600" lvl="2" indent="-3238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500"/>
              <a:buFont typeface="Noto Sans Symbols"/>
              <a:buChar char="▪"/>
              <a:defRPr/>
            </a:lvl3pPr>
            <a:lvl4pPr marL="1828800" lvl="3" indent="-3238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500"/>
              <a:buFont typeface="Noto Sans Symbols"/>
              <a:buChar char="▪"/>
              <a:defRPr/>
            </a:lvl4pPr>
            <a:lvl5pPr marL="2286000" lvl="4" indent="-3238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500"/>
              <a:buFont typeface="Noto Sans Symbols"/>
              <a:buChar char="▪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91">
          <p15:clr>
            <a:srgbClr val="FBAE40"/>
          </p15:clr>
        </p15:guide>
        <p15:guide id="2" orient="horz" pos="65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inleitung+Bild+Text rechts gr.">
  <p:cSld name="Einleitung+Bild+Text rechts gr.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4"/>
          <p:cNvSpPr txBox="1">
            <a:spLocks noGrp="1"/>
          </p:cNvSpPr>
          <p:nvPr>
            <p:ph type="title"/>
          </p:nvPr>
        </p:nvSpPr>
        <p:spPr>
          <a:xfrm>
            <a:off x="445080" y="162000"/>
            <a:ext cx="62100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46363"/>
              </a:buClr>
              <a:buSzPts val="1400"/>
              <a:buFont typeface="Verdana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18" name="Google Shape;218;p34"/>
          <p:cNvSpPr>
            <a:spLocks noGrp="1"/>
          </p:cNvSpPr>
          <p:nvPr>
            <p:ph type="pic" idx="2"/>
          </p:nvPr>
        </p:nvSpPr>
        <p:spPr>
          <a:xfrm>
            <a:off x="445079" y="1674000"/>
            <a:ext cx="3564212" cy="3078000"/>
          </a:xfrm>
          <a:prstGeom prst="rect">
            <a:avLst/>
          </a:prstGeom>
          <a:noFill/>
          <a:ln>
            <a:noFill/>
          </a:ln>
        </p:spPr>
      </p:sp>
      <p:sp>
        <p:nvSpPr>
          <p:cNvPr id="219" name="Google Shape;219;p34"/>
          <p:cNvSpPr txBox="1"/>
          <p:nvPr/>
        </p:nvSpPr>
        <p:spPr>
          <a:xfrm>
            <a:off x="1762125" y="106680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48484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" name="Google Shape;220;p34"/>
          <p:cNvSpPr txBox="1">
            <a:spLocks noGrp="1"/>
          </p:cNvSpPr>
          <p:nvPr>
            <p:ph type="body" idx="1"/>
          </p:nvPr>
        </p:nvSpPr>
        <p:spPr>
          <a:xfrm>
            <a:off x="377429" y="971999"/>
            <a:ext cx="83700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700"/>
              <a:buFont typeface="Verdana"/>
              <a:buNone/>
              <a:defRPr>
                <a:solidFill>
                  <a:srgbClr val="484847"/>
                </a:solidFill>
              </a:defRPr>
            </a:lvl1pPr>
            <a:lvl2pPr marL="914400" lvl="1" indent="-3238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500"/>
              <a:buChar char="▪"/>
              <a:defRPr/>
            </a:lvl2pPr>
            <a:lvl3pPr marL="1371600" lvl="2" indent="-3238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500"/>
              <a:buChar char="▪"/>
              <a:defRPr/>
            </a:lvl3pPr>
            <a:lvl4pPr marL="1828800" lvl="3" indent="-3238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500"/>
              <a:buChar char="▪"/>
              <a:defRPr/>
            </a:lvl4pPr>
            <a:lvl5pPr marL="2286000" lvl="4" indent="-3238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500"/>
              <a:buChar char="▪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21" name="Google Shape;221;p34"/>
          <p:cNvSpPr txBox="1">
            <a:spLocks noGrp="1"/>
          </p:cNvSpPr>
          <p:nvPr>
            <p:ph type="body" idx="3"/>
          </p:nvPr>
        </p:nvSpPr>
        <p:spPr>
          <a:xfrm>
            <a:off x="4185000" y="1619999"/>
            <a:ext cx="4590000" cy="31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365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700"/>
              <a:buFont typeface="Noto Sans Symbols"/>
              <a:buChar char="▪"/>
              <a:defRPr>
                <a:solidFill>
                  <a:srgbClr val="484847"/>
                </a:solidFill>
              </a:defRPr>
            </a:lvl1pPr>
            <a:lvl2pPr marL="914400" lvl="1" indent="-3238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500"/>
              <a:buChar char="▪"/>
              <a:defRPr/>
            </a:lvl2pPr>
            <a:lvl3pPr marL="1371600" lvl="2" indent="-3238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500"/>
              <a:buChar char="▪"/>
              <a:defRPr/>
            </a:lvl3pPr>
            <a:lvl4pPr marL="1828800" lvl="3" indent="-3238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500"/>
              <a:buChar char="▪"/>
              <a:defRPr/>
            </a:lvl4pPr>
            <a:lvl5pPr marL="2286000" lvl="4" indent="-3238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500"/>
              <a:buChar char="▪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08">
          <p15:clr>
            <a:srgbClr val="FBAE40"/>
          </p15:clr>
        </p15:guide>
        <p15:guide id="2" orient="horz" pos="65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ld+Text rechts gr.">
  <p:cSld name="Bild+Text rechts gr."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5"/>
          <p:cNvSpPr txBox="1">
            <a:spLocks noGrp="1"/>
          </p:cNvSpPr>
          <p:nvPr>
            <p:ph type="title"/>
          </p:nvPr>
        </p:nvSpPr>
        <p:spPr>
          <a:xfrm>
            <a:off x="445080" y="162000"/>
            <a:ext cx="62100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46363"/>
              </a:buClr>
              <a:buSzPts val="1400"/>
              <a:buFont typeface="Verdana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24" name="Google Shape;224;p35"/>
          <p:cNvSpPr>
            <a:spLocks noGrp="1"/>
          </p:cNvSpPr>
          <p:nvPr>
            <p:ph type="pic" idx="2"/>
          </p:nvPr>
        </p:nvSpPr>
        <p:spPr>
          <a:xfrm>
            <a:off x="445079" y="1026000"/>
            <a:ext cx="3564212" cy="3726000"/>
          </a:xfrm>
          <a:prstGeom prst="rect">
            <a:avLst/>
          </a:prstGeom>
          <a:noFill/>
          <a:ln>
            <a:noFill/>
          </a:ln>
        </p:spPr>
      </p:sp>
      <p:sp>
        <p:nvSpPr>
          <p:cNvPr id="225" name="Google Shape;225;p35"/>
          <p:cNvSpPr txBox="1"/>
          <p:nvPr/>
        </p:nvSpPr>
        <p:spPr>
          <a:xfrm>
            <a:off x="1762125" y="106680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48484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" name="Google Shape;226;p35"/>
          <p:cNvSpPr txBox="1">
            <a:spLocks noGrp="1"/>
          </p:cNvSpPr>
          <p:nvPr>
            <p:ph type="body" idx="1"/>
          </p:nvPr>
        </p:nvSpPr>
        <p:spPr>
          <a:xfrm>
            <a:off x="4185000" y="972000"/>
            <a:ext cx="4590000" cy="37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700"/>
              <a:buFont typeface="Verdana"/>
              <a:buNone/>
              <a:defRPr>
                <a:solidFill>
                  <a:srgbClr val="484847"/>
                </a:solidFill>
              </a:defRPr>
            </a:lvl1pPr>
            <a:lvl2pPr marL="914400" lvl="1" indent="-3238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500"/>
              <a:buChar char="▪"/>
              <a:defRPr/>
            </a:lvl2pPr>
            <a:lvl3pPr marL="1371600" lvl="2" indent="-3238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500"/>
              <a:buChar char="▪"/>
              <a:defRPr/>
            </a:lvl3pPr>
            <a:lvl4pPr marL="1828800" lvl="3" indent="-3238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500"/>
              <a:buChar char="▪"/>
              <a:defRPr/>
            </a:lvl4pPr>
            <a:lvl5pPr marL="2286000" lvl="4" indent="-3238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500"/>
              <a:buChar char="▪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08">
          <p15:clr>
            <a:srgbClr val="FBAE40"/>
          </p15:clr>
        </p15:guide>
        <p15:guide id="2" orient="horz" pos="650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Kontakt">
  <p:cSld name="Kontakt"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6"/>
          <p:cNvSpPr txBox="1">
            <a:spLocks noGrp="1"/>
          </p:cNvSpPr>
          <p:nvPr>
            <p:ph type="body" idx="1"/>
          </p:nvPr>
        </p:nvSpPr>
        <p:spPr>
          <a:xfrm>
            <a:off x="4074311" y="2812372"/>
            <a:ext cx="4698000" cy="15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700"/>
              <a:buFont typeface="Arial"/>
              <a:buNone/>
              <a:defRPr sz="1500" b="0" i="0">
                <a:solidFill>
                  <a:srgbClr val="646363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1800" b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1800" b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1800" b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1800" b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 b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 b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 b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 b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9" name="Google Shape;229;p36"/>
          <p:cNvSpPr txBox="1">
            <a:spLocks noGrp="1"/>
          </p:cNvSpPr>
          <p:nvPr>
            <p:ph type="title"/>
          </p:nvPr>
        </p:nvSpPr>
        <p:spPr>
          <a:xfrm>
            <a:off x="445080" y="162000"/>
            <a:ext cx="62100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46363"/>
              </a:buClr>
              <a:buSzPts val="1400"/>
              <a:buFont typeface="Verdana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pic>
        <p:nvPicPr>
          <p:cNvPr id="230" name="Google Shape;230;p3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143041" y="2228851"/>
            <a:ext cx="2404297" cy="45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1989" y="628133"/>
            <a:ext cx="3005195" cy="41365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692">
          <p15:clr>
            <a:srgbClr val="FBAE40"/>
          </p15:clr>
        </p15:guide>
        <p15:guide id="2" pos="2608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arbangaben">
  <p:cSld name="Farbangaben"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7"/>
          <p:cNvSpPr txBox="1">
            <a:spLocks noGrp="1"/>
          </p:cNvSpPr>
          <p:nvPr>
            <p:ph type="title"/>
          </p:nvPr>
        </p:nvSpPr>
        <p:spPr>
          <a:xfrm>
            <a:off x="445080" y="162000"/>
            <a:ext cx="62100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46363"/>
              </a:buClr>
              <a:buSzPts val="1400"/>
              <a:buFont typeface="Verdana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34" name="Google Shape;234;p37"/>
          <p:cNvSpPr txBox="1">
            <a:spLocks noGrp="1"/>
          </p:cNvSpPr>
          <p:nvPr>
            <p:ph type="body" idx="1"/>
          </p:nvPr>
        </p:nvSpPr>
        <p:spPr>
          <a:xfrm>
            <a:off x="378000" y="972000"/>
            <a:ext cx="3061339" cy="426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Font typeface="Calibri"/>
              <a:buNone/>
              <a:defRPr sz="1500" b="1" i="0">
                <a:solidFill>
                  <a:srgbClr val="646363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lvl="1" indent="-3492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900"/>
              <a:buFont typeface="Arial"/>
              <a:buChar char="•"/>
              <a:defRPr sz="2100" b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746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300"/>
              <a:buFont typeface="Calibri"/>
              <a:buAutoNum type="arabicPeriod"/>
              <a:defRPr sz="21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746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300"/>
              <a:buFont typeface="Calibri"/>
              <a:buAutoNum type="arabicPeriod"/>
              <a:defRPr sz="21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746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300"/>
              <a:buFont typeface="Calibri"/>
              <a:buAutoNum type="arabicPeriod"/>
              <a:defRPr sz="21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619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Calibri"/>
              <a:buAutoNum type="arabicPeriod"/>
              <a:defRPr sz="21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lvl="6" indent="-3619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Calibri"/>
              <a:buAutoNum type="arabicPeriod"/>
              <a:defRPr sz="21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lvl="7" indent="-3619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Calibri"/>
              <a:buAutoNum type="arabicPeriod"/>
              <a:defRPr sz="21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lvl="8" indent="-3619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Calibri"/>
              <a:buAutoNum type="arabicPeriod"/>
              <a:defRPr sz="21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5" name="Google Shape;235;p37"/>
          <p:cNvSpPr txBox="1">
            <a:spLocks noGrp="1"/>
          </p:cNvSpPr>
          <p:nvPr>
            <p:ph type="body" idx="2"/>
          </p:nvPr>
        </p:nvSpPr>
        <p:spPr>
          <a:xfrm>
            <a:off x="973313" y="2016052"/>
            <a:ext cx="2505663" cy="507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00"/>
              <a:buFont typeface="Calibri"/>
              <a:buNone/>
              <a:defRPr sz="1100" b="0" i="0">
                <a:solidFill>
                  <a:srgbClr val="646363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lvl="1" indent="-3492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900"/>
              <a:buFont typeface="Arial"/>
              <a:buChar char="•"/>
              <a:defRPr sz="2100" b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746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300"/>
              <a:buFont typeface="Calibri"/>
              <a:buAutoNum type="arabicPeriod"/>
              <a:defRPr sz="21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746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300"/>
              <a:buFont typeface="Calibri"/>
              <a:buAutoNum type="arabicPeriod"/>
              <a:defRPr sz="21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746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300"/>
              <a:buFont typeface="Calibri"/>
              <a:buAutoNum type="arabicPeriod"/>
              <a:defRPr sz="21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619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Calibri"/>
              <a:buAutoNum type="arabicPeriod"/>
              <a:defRPr sz="21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lvl="6" indent="-3619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Calibri"/>
              <a:buAutoNum type="arabicPeriod"/>
              <a:defRPr sz="21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lvl="7" indent="-3619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Calibri"/>
              <a:buAutoNum type="arabicPeriod"/>
              <a:defRPr sz="21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lvl="8" indent="-3619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Calibri"/>
              <a:buAutoNum type="arabicPeriod"/>
              <a:defRPr sz="21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6" name="Google Shape;236;p37"/>
          <p:cNvSpPr/>
          <p:nvPr/>
        </p:nvSpPr>
        <p:spPr>
          <a:xfrm>
            <a:off x="487313" y="2016052"/>
            <a:ext cx="486000" cy="486000"/>
          </a:xfrm>
          <a:prstGeom prst="rect">
            <a:avLst/>
          </a:prstGeom>
          <a:solidFill>
            <a:srgbClr val="646363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Google Shape;237;p37"/>
          <p:cNvSpPr txBox="1">
            <a:spLocks noGrp="1"/>
          </p:cNvSpPr>
          <p:nvPr>
            <p:ph type="body" idx="3"/>
          </p:nvPr>
        </p:nvSpPr>
        <p:spPr>
          <a:xfrm>
            <a:off x="973313" y="3450957"/>
            <a:ext cx="2505663" cy="507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00"/>
              <a:buFont typeface="Calibri"/>
              <a:buNone/>
              <a:defRPr sz="1100" b="0" i="0">
                <a:solidFill>
                  <a:srgbClr val="646363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lvl="1" indent="-3492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900"/>
              <a:buFont typeface="Arial"/>
              <a:buChar char="•"/>
              <a:defRPr sz="2100" b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746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300"/>
              <a:buFont typeface="Calibri"/>
              <a:buAutoNum type="arabicPeriod"/>
              <a:defRPr sz="21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746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300"/>
              <a:buFont typeface="Calibri"/>
              <a:buAutoNum type="arabicPeriod"/>
              <a:defRPr sz="21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746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300"/>
              <a:buFont typeface="Calibri"/>
              <a:buAutoNum type="arabicPeriod"/>
              <a:defRPr sz="21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619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Calibri"/>
              <a:buAutoNum type="arabicPeriod"/>
              <a:defRPr sz="21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lvl="6" indent="-3619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Calibri"/>
              <a:buAutoNum type="arabicPeriod"/>
              <a:defRPr sz="21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lvl="7" indent="-3619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Calibri"/>
              <a:buAutoNum type="arabicPeriod"/>
              <a:defRPr sz="21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lvl="8" indent="-3619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Calibri"/>
              <a:buAutoNum type="arabicPeriod"/>
              <a:defRPr sz="21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8" name="Google Shape;238;p37"/>
          <p:cNvSpPr/>
          <p:nvPr/>
        </p:nvSpPr>
        <p:spPr>
          <a:xfrm>
            <a:off x="487313" y="3450957"/>
            <a:ext cx="486000" cy="486000"/>
          </a:xfrm>
          <a:prstGeom prst="rect">
            <a:avLst/>
          </a:prstGeom>
          <a:solidFill>
            <a:srgbClr val="9D9D9C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" name="Google Shape;239;p37"/>
          <p:cNvSpPr txBox="1">
            <a:spLocks noGrp="1"/>
          </p:cNvSpPr>
          <p:nvPr>
            <p:ph type="body" idx="4"/>
          </p:nvPr>
        </p:nvSpPr>
        <p:spPr>
          <a:xfrm>
            <a:off x="973313" y="1435143"/>
            <a:ext cx="2505663" cy="507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00"/>
              <a:buFont typeface="Calibri"/>
              <a:buNone/>
              <a:defRPr sz="1100" b="0" i="0">
                <a:solidFill>
                  <a:srgbClr val="646363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lvl="1" indent="-3492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900"/>
              <a:buFont typeface="Arial"/>
              <a:buChar char="•"/>
              <a:defRPr sz="2100" b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746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300"/>
              <a:buFont typeface="Calibri"/>
              <a:buAutoNum type="arabicPeriod"/>
              <a:defRPr sz="21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746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300"/>
              <a:buFont typeface="Calibri"/>
              <a:buAutoNum type="arabicPeriod"/>
              <a:defRPr sz="21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746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300"/>
              <a:buFont typeface="Calibri"/>
              <a:buAutoNum type="arabicPeriod"/>
              <a:defRPr sz="21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619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Calibri"/>
              <a:buAutoNum type="arabicPeriod"/>
              <a:defRPr sz="21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lvl="6" indent="-3619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Calibri"/>
              <a:buAutoNum type="arabicPeriod"/>
              <a:defRPr sz="21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lvl="7" indent="-3619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Calibri"/>
              <a:buAutoNum type="arabicPeriod"/>
              <a:defRPr sz="21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lvl="8" indent="-3619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Calibri"/>
              <a:buAutoNum type="arabicPeriod"/>
              <a:defRPr sz="21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0" name="Google Shape;240;p37"/>
          <p:cNvSpPr/>
          <p:nvPr/>
        </p:nvSpPr>
        <p:spPr>
          <a:xfrm>
            <a:off x="487313" y="1435143"/>
            <a:ext cx="486000" cy="486000"/>
          </a:xfrm>
          <a:prstGeom prst="rect">
            <a:avLst/>
          </a:prstGeom>
          <a:solidFill>
            <a:srgbClr val="ED6E0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" name="Google Shape;241;p37"/>
          <p:cNvSpPr txBox="1">
            <a:spLocks noGrp="1"/>
          </p:cNvSpPr>
          <p:nvPr>
            <p:ph type="body" idx="5"/>
          </p:nvPr>
        </p:nvSpPr>
        <p:spPr>
          <a:xfrm>
            <a:off x="378000" y="2997000"/>
            <a:ext cx="3061339" cy="426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Font typeface="Calibri"/>
              <a:buNone/>
              <a:defRPr sz="1500" b="1" i="0">
                <a:solidFill>
                  <a:srgbClr val="646363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lvl="1" indent="-3492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900"/>
              <a:buFont typeface="Arial"/>
              <a:buChar char="•"/>
              <a:defRPr sz="2100" b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746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300"/>
              <a:buFont typeface="Calibri"/>
              <a:buAutoNum type="arabicPeriod"/>
              <a:defRPr sz="21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746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300"/>
              <a:buFont typeface="Calibri"/>
              <a:buAutoNum type="arabicPeriod"/>
              <a:defRPr sz="21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746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300"/>
              <a:buFont typeface="Calibri"/>
              <a:buAutoNum type="arabicPeriod"/>
              <a:defRPr sz="21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619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Calibri"/>
              <a:buAutoNum type="arabicPeriod"/>
              <a:defRPr sz="21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lvl="6" indent="-3619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Calibri"/>
              <a:buAutoNum type="arabicPeriod"/>
              <a:defRPr sz="21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lvl="7" indent="-3619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Calibri"/>
              <a:buAutoNum type="arabicPeriod"/>
              <a:defRPr sz="21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lvl="8" indent="-3619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Calibri"/>
              <a:buAutoNum type="arabicPeriod"/>
              <a:defRPr sz="21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2" name="Google Shape;242;p37"/>
          <p:cNvSpPr txBox="1">
            <a:spLocks noGrp="1"/>
          </p:cNvSpPr>
          <p:nvPr>
            <p:ph type="body" idx="6"/>
          </p:nvPr>
        </p:nvSpPr>
        <p:spPr>
          <a:xfrm>
            <a:off x="973313" y="4030016"/>
            <a:ext cx="1574971" cy="507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00"/>
              <a:buFont typeface="Calibri"/>
              <a:buNone/>
              <a:defRPr sz="1100" b="0" i="0">
                <a:solidFill>
                  <a:srgbClr val="646363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lvl="1" indent="-3492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900"/>
              <a:buFont typeface="Arial"/>
              <a:buChar char="•"/>
              <a:defRPr sz="2100" b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746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300"/>
              <a:buFont typeface="Calibri"/>
              <a:buAutoNum type="arabicPeriod"/>
              <a:defRPr sz="21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746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300"/>
              <a:buFont typeface="Calibri"/>
              <a:buAutoNum type="arabicPeriod"/>
              <a:defRPr sz="21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746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300"/>
              <a:buFont typeface="Calibri"/>
              <a:buAutoNum type="arabicPeriod"/>
              <a:defRPr sz="21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619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Calibri"/>
              <a:buAutoNum type="arabicPeriod"/>
              <a:defRPr sz="21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lvl="6" indent="-3619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Calibri"/>
              <a:buAutoNum type="arabicPeriod"/>
              <a:defRPr sz="21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lvl="7" indent="-3619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Calibri"/>
              <a:buAutoNum type="arabicPeriod"/>
              <a:defRPr sz="21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lvl="8" indent="-3619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Calibri"/>
              <a:buAutoNum type="arabicPeriod"/>
              <a:defRPr sz="21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3" name="Google Shape;243;p37"/>
          <p:cNvSpPr/>
          <p:nvPr/>
        </p:nvSpPr>
        <p:spPr>
          <a:xfrm>
            <a:off x="487313" y="4030016"/>
            <a:ext cx="486000" cy="486000"/>
          </a:xfrm>
          <a:prstGeom prst="rect">
            <a:avLst/>
          </a:prstGeom>
          <a:solidFill>
            <a:srgbClr val="B2B2B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" name="Google Shape;244;p37"/>
          <p:cNvSpPr txBox="1">
            <a:spLocks noGrp="1"/>
          </p:cNvSpPr>
          <p:nvPr>
            <p:ph type="body" idx="7"/>
          </p:nvPr>
        </p:nvSpPr>
        <p:spPr>
          <a:xfrm>
            <a:off x="3164063" y="3460159"/>
            <a:ext cx="1574971" cy="507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00"/>
              <a:buFont typeface="Calibri"/>
              <a:buNone/>
              <a:defRPr sz="1100" b="0" i="0">
                <a:solidFill>
                  <a:srgbClr val="646363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lvl="1" indent="-3492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900"/>
              <a:buFont typeface="Arial"/>
              <a:buChar char="•"/>
              <a:defRPr sz="2100" b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746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300"/>
              <a:buFont typeface="Calibri"/>
              <a:buAutoNum type="arabicPeriod"/>
              <a:defRPr sz="21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746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300"/>
              <a:buFont typeface="Calibri"/>
              <a:buAutoNum type="arabicPeriod"/>
              <a:defRPr sz="21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746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300"/>
              <a:buFont typeface="Calibri"/>
              <a:buAutoNum type="arabicPeriod"/>
              <a:defRPr sz="21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619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Calibri"/>
              <a:buAutoNum type="arabicPeriod"/>
              <a:defRPr sz="21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lvl="6" indent="-3619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Calibri"/>
              <a:buAutoNum type="arabicPeriod"/>
              <a:defRPr sz="21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lvl="7" indent="-3619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Calibri"/>
              <a:buAutoNum type="arabicPeriod"/>
              <a:defRPr sz="21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lvl="8" indent="-3619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Calibri"/>
              <a:buAutoNum type="arabicPeriod"/>
              <a:defRPr sz="21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5" name="Google Shape;245;p37"/>
          <p:cNvSpPr/>
          <p:nvPr/>
        </p:nvSpPr>
        <p:spPr>
          <a:xfrm>
            <a:off x="2678063" y="3460159"/>
            <a:ext cx="486000" cy="486000"/>
          </a:xfrm>
          <a:prstGeom prst="rect">
            <a:avLst/>
          </a:prstGeom>
          <a:solidFill>
            <a:srgbClr val="C6C6C6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" name="Google Shape;246;p37"/>
          <p:cNvSpPr txBox="1">
            <a:spLocks noGrp="1"/>
          </p:cNvSpPr>
          <p:nvPr>
            <p:ph type="body" idx="8"/>
          </p:nvPr>
        </p:nvSpPr>
        <p:spPr>
          <a:xfrm>
            <a:off x="3164063" y="4030016"/>
            <a:ext cx="1516718" cy="507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00"/>
              <a:buFont typeface="Calibri"/>
              <a:buNone/>
              <a:defRPr sz="1100" b="0" i="0">
                <a:solidFill>
                  <a:srgbClr val="646363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lvl="1" indent="-3492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900"/>
              <a:buFont typeface="Arial"/>
              <a:buChar char="•"/>
              <a:defRPr sz="2100" b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746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300"/>
              <a:buFont typeface="Calibri"/>
              <a:buAutoNum type="arabicPeriod"/>
              <a:defRPr sz="21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746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300"/>
              <a:buFont typeface="Calibri"/>
              <a:buAutoNum type="arabicPeriod"/>
              <a:defRPr sz="21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746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300"/>
              <a:buFont typeface="Calibri"/>
              <a:buAutoNum type="arabicPeriod"/>
              <a:defRPr sz="21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619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Calibri"/>
              <a:buAutoNum type="arabicPeriod"/>
              <a:defRPr sz="21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lvl="6" indent="-3619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Calibri"/>
              <a:buAutoNum type="arabicPeriod"/>
              <a:defRPr sz="21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lvl="7" indent="-3619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Calibri"/>
              <a:buAutoNum type="arabicPeriod"/>
              <a:defRPr sz="21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lvl="8" indent="-3619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Calibri"/>
              <a:buAutoNum type="arabicPeriod"/>
              <a:defRPr sz="21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7" name="Google Shape;247;p37"/>
          <p:cNvSpPr/>
          <p:nvPr/>
        </p:nvSpPr>
        <p:spPr>
          <a:xfrm>
            <a:off x="2678063" y="4030016"/>
            <a:ext cx="486000" cy="486000"/>
          </a:xfrm>
          <a:prstGeom prst="rect">
            <a:avLst/>
          </a:prstGeom>
          <a:solidFill>
            <a:srgbClr val="DADADA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p37"/>
          <p:cNvSpPr txBox="1">
            <a:spLocks noGrp="1"/>
          </p:cNvSpPr>
          <p:nvPr>
            <p:ph type="body" idx="9"/>
          </p:nvPr>
        </p:nvSpPr>
        <p:spPr>
          <a:xfrm>
            <a:off x="5356721" y="3469706"/>
            <a:ext cx="1516718" cy="507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00"/>
              <a:buFont typeface="Calibri"/>
              <a:buNone/>
              <a:defRPr sz="1100" b="0" i="0">
                <a:solidFill>
                  <a:srgbClr val="646363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lvl="1" indent="-3492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900"/>
              <a:buFont typeface="Arial"/>
              <a:buChar char="•"/>
              <a:defRPr sz="2100" b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746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300"/>
              <a:buFont typeface="Calibri"/>
              <a:buAutoNum type="arabicPeriod"/>
              <a:defRPr sz="21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746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300"/>
              <a:buFont typeface="Calibri"/>
              <a:buAutoNum type="arabicPeriod"/>
              <a:defRPr sz="21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746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300"/>
              <a:buFont typeface="Calibri"/>
              <a:buAutoNum type="arabicPeriod"/>
              <a:defRPr sz="21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619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Calibri"/>
              <a:buAutoNum type="arabicPeriod"/>
              <a:defRPr sz="21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lvl="6" indent="-3619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Calibri"/>
              <a:buAutoNum type="arabicPeriod"/>
              <a:defRPr sz="21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lvl="7" indent="-3619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Calibri"/>
              <a:buAutoNum type="arabicPeriod"/>
              <a:defRPr sz="21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lvl="8" indent="-3619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Calibri"/>
              <a:buAutoNum type="arabicPeriod"/>
              <a:defRPr sz="21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9" name="Google Shape;249;p37"/>
          <p:cNvSpPr/>
          <p:nvPr/>
        </p:nvSpPr>
        <p:spPr>
          <a:xfrm>
            <a:off x="4870721" y="3469706"/>
            <a:ext cx="486000" cy="486000"/>
          </a:xfrm>
          <a:prstGeom prst="rect">
            <a:avLst/>
          </a:prstGeom>
          <a:solidFill>
            <a:srgbClr val="E3E3E3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5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9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0.png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2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10.pn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/>
          <p:nvPr/>
        </p:nvSpPr>
        <p:spPr>
          <a:xfrm>
            <a:off x="108000" y="2619000"/>
            <a:ext cx="8920800" cy="2403000"/>
          </a:xfrm>
          <a:prstGeom prst="rect">
            <a:avLst/>
          </a:prstGeom>
          <a:solidFill>
            <a:srgbClr val="E3E3E3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" name="Google Shape;52;p13"/>
          <p:cNvSpPr/>
          <p:nvPr/>
        </p:nvSpPr>
        <p:spPr>
          <a:xfrm>
            <a:off x="108000" y="108000"/>
            <a:ext cx="2858863" cy="2430000"/>
          </a:xfrm>
          <a:prstGeom prst="rect">
            <a:avLst/>
          </a:prstGeom>
          <a:solidFill>
            <a:srgbClr val="ED6E0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3" name="Google Shape;53;p13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449145" y="1799283"/>
            <a:ext cx="2179086" cy="418500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13"/>
          <p:cNvSpPr txBox="1"/>
          <p:nvPr/>
        </p:nvSpPr>
        <p:spPr>
          <a:xfrm>
            <a:off x="2228850" y="2893219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48484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" name="Google Shape;55;p13"/>
          <p:cNvSpPr txBox="1"/>
          <p:nvPr/>
        </p:nvSpPr>
        <p:spPr>
          <a:xfrm>
            <a:off x="1779607" y="1692797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48484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3574732" y="3008948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48484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" name="Google Shape;57;p13"/>
          <p:cNvSpPr txBox="1"/>
          <p:nvPr/>
        </p:nvSpPr>
        <p:spPr>
          <a:xfrm>
            <a:off x="3429000" y="1945758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48484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58;p13"/>
          <p:cNvSpPr txBox="1"/>
          <p:nvPr/>
        </p:nvSpPr>
        <p:spPr>
          <a:xfrm>
            <a:off x="-311002" y="5135525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48484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59;p13"/>
          <p:cNvSpPr txBox="1"/>
          <p:nvPr/>
        </p:nvSpPr>
        <p:spPr>
          <a:xfrm>
            <a:off x="2025254" y="590431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48484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" name="Google Shape;60;p13"/>
          <p:cNvSpPr txBox="1">
            <a:spLocks noGrp="1"/>
          </p:cNvSpPr>
          <p:nvPr>
            <p:ph type="title"/>
          </p:nvPr>
        </p:nvSpPr>
        <p:spPr>
          <a:xfrm>
            <a:off x="378000" y="2970000"/>
            <a:ext cx="8370000" cy="4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46363"/>
              </a:buClr>
              <a:buSzPts val="2700"/>
              <a:buFont typeface="Verdana"/>
              <a:buNone/>
              <a:defRPr sz="2700" b="1" i="0" u="none" strike="noStrike" cap="none">
                <a:solidFill>
                  <a:srgbClr val="646363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body" idx="1"/>
          </p:nvPr>
        </p:nvSpPr>
        <p:spPr>
          <a:xfrm>
            <a:off x="378000" y="3510000"/>
            <a:ext cx="7886700" cy="117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3238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ED6E00"/>
              </a:buClr>
              <a:buSzPts val="1500"/>
              <a:buFont typeface="Noto Sans Symbols"/>
              <a:buChar char="▪"/>
              <a:defRPr sz="1400" b="0" i="0" u="none" strike="noStrike" cap="none">
                <a:solidFill>
                  <a:srgbClr val="484847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111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ED6E00"/>
              </a:buClr>
              <a:buSzPts val="1300"/>
              <a:buFont typeface="Noto Sans Symbols"/>
              <a:buChar char="▪"/>
              <a:defRPr sz="1200" b="0" i="0" u="none" strike="noStrike" cap="none">
                <a:solidFill>
                  <a:srgbClr val="484847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111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ED6E00"/>
              </a:buClr>
              <a:buSzPts val="1300"/>
              <a:buFont typeface="Noto Sans Symbols"/>
              <a:buChar char="▪"/>
              <a:defRPr sz="1200" b="0" i="0" u="none" strike="noStrike" cap="none">
                <a:solidFill>
                  <a:srgbClr val="484847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111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ED6E00"/>
              </a:buClr>
              <a:buSzPts val="1300"/>
              <a:buFont typeface="Noto Sans Symbols"/>
              <a:buChar char="▪"/>
              <a:defRPr sz="1200" b="0" i="0" u="none" strike="noStrike" cap="none">
                <a:solidFill>
                  <a:srgbClr val="484847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111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ED6E00"/>
              </a:buClr>
              <a:buSzPts val="1300"/>
              <a:buFont typeface="Noto Sans Symbols"/>
              <a:buChar char="▪"/>
              <a:defRPr sz="1200" b="0" i="0" u="none" strike="noStrike" cap="none">
                <a:solidFill>
                  <a:srgbClr val="484847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277">
          <p15:clr>
            <a:srgbClr val="F26B43"/>
          </p15:clr>
        </p15:guide>
        <p15:guide id="2" pos="5516">
          <p15:clr>
            <a:srgbClr val="F26B43"/>
          </p15:clr>
        </p15:guide>
        <p15:guide id="3" orient="horz" pos="3168">
          <p15:clr>
            <a:srgbClr val="F26B43"/>
          </p15:clr>
        </p15:guide>
        <p15:guide id="4" orient="horz" pos="72">
          <p15:clr>
            <a:srgbClr val="F26B43"/>
          </p15:clr>
        </p15:guide>
        <p15:guide id="5" pos="73">
          <p15:clr>
            <a:srgbClr val="F26B43"/>
          </p15:clr>
        </p15:guide>
        <p15:guide id="6" pos="5687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1"/>
          <p:cNvSpPr/>
          <p:nvPr/>
        </p:nvSpPr>
        <p:spPr>
          <a:xfrm>
            <a:off x="117000" y="117872"/>
            <a:ext cx="8909810" cy="3996000"/>
          </a:xfrm>
          <a:prstGeom prst="rect">
            <a:avLst/>
          </a:prstGeom>
          <a:solidFill>
            <a:srgbClr val="646363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9" name="Google Shape;139;p2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597047" y="4493174"/>
            <a:ext cx="2160000" cy="412352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1"/>
          <p:cNvSpPr/>
          <p:nvPr/>
        </p:nvSpPr>
        <p:spPr>
          <a:xfrm>
            <a:off x="116099" y="4163400"/>
            <a:ext cx="8910710" cy="21600"/>
          </a:xfrm>
          <a:prstGeom prst="rect">
            <a:avLst/>
          </a:prstGeom>
          <a:solidFill>
            <a:srgbClr val="ED6E0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21"/>
          <p:cNvSpPr txBox="1"/>
          <p:nvPr/>
        </p:nvSpPr>
        <p:spPr>
          <a:xfrm>
            <a:off x="2228850" y="2893219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48484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p21"/>
          <p:cNvSpPr txBox="1"/>
          <p:nvPr/>
        </p:nvSpPr>
        <p:spPr>
          <a:xfrm>
            <a:off x="1779607" y="1692797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48484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p21"/>
          <p:cNvSpPr txBox="1"/>
          <p:nvPr/>
        </p:nvSpPr>
        <p:spPr>
          <a:xfrm>
            <a:off x="3574732" y="3008948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48484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p21"/>
          <p:cNvSpPr txBox="1"/>
          <p:nvPr/>
        </p:nvSpPr>
        <p:spPr>
          <a:xfrm>
            <a:off x="3429000" y="1945758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48484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21"/>
          <p:cNvSpPr txBox="1"/>
          <p:nvPr/>
        </p:nvSpPr>
        <p:spPr>
          <a:xfrm>
            <a:off x="-311002" y="5135525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48484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21"/>
          <p:cNvSpPr txBox="1"/>
          <p:nvPr/>
        </p:nvSpPr>
        <p:spPr>
          <a:xfrm>
            <a:off x="2025254" y="590431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48484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21"/>
          <p:cNvSpPr txBox="1">
            <a:spLocks noGrp="1"/>
          </p:cNvSpPr>
          <p:nvPr>
            <p:ph type="body" idx="1"/>
          </p:nvPr>
        </p:nvSpPr>
        <p:spPr>
          <a:xfrm>
            <a:off x="378000" y="2214000"/>
            <a:ext cx="8370000" cy="13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ED6E00"/>
              </a:buClr>
              <a:buSzPts val="1800"/>
              <a:buFont typeface="Noto Sans Symbols"/>
              <a:buChar char="▪"/>
              <a:defRPr sz="1700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365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ED6E00"/>
              </a:buClr>
              <a:buSzPts val="1700"/>
              <a:buFont typeface="Noto Sans Symbols"/>
              <a:buChar char="▪"/>
              <a:defRPr sz="1500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365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ED6E00"/>
              </a:buClr>
              <a:buSzPts val="1700"/>
              <a:buFont typeface="Noto Sans Symbols"/>
              <a:buChar char="▪"/>
              <a:defRPr sz="1500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365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ED6E00"/>
              </a:buClr>
              <a:buSzPts val="1700"/>
              <a:buFont typeface="Noto Sans Symbols"/>
              <a:buChar char="▪"/>
              <a:defRPr sz="1500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365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ED6E00"/>
              </a:buClr>
              <a:buSzPts val="1700"/>
              <a:buFont typeface="Noto Sans Symbols"/>
              <a:buChar char="▪"/>
              <a:defRPr sz="1500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8" name="Google Shape;148;p21"/>
          <p:cNvSpPr txBox="1">
            <a:spLocks noGrp="1"/>
          </p:cNvSpPr>
          <p:nvPr>
            <p:ph type="title"/>
          </p:nvPr>
        </p:nvSpPr>
        <p:spPr>
          <a:xfrm>
            <a:off x="378000" y="1620000"/>
            <a:ext cx="83700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Verdana"/>
              <a:buNone/>
              <a:defRPr sz="2400" b="1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277">
          <p15:clr>
            <a:srgbClr val="F26B43"/>
          </p15:clr>
        </p15:guide>
        <p15:guide id="2" pos="5516">
          <p15:clr>
            <a:srgbClr val="F26B43"/>
          </p15:clr>
        </p15:guide>
        <p15:guide id="3" orient="horz" pos="3168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6"/>
          <p:cNvSpPr/>
          <p:nvPr/>
        </p:nvSpPr>
        <p:spPr>
          <a:xfrm>
            <a:off x="0" y="0"/>
            <a:ext cx="9144000" cy="513000"/>
          </a:xfrm>
          <a:prstGeom prst="rect">
            <a:avLst/>
          </a:prstGeom>
          <a:solidFill>
            <a:srgbClr val="E3E3E3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9D9D9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26"/>
          <p:cNvSpPr txBox="1">
            <a:spLocks noGrp="1"/>
          </p:cNvSpPr>
          <p:nvPr>
            <p:ph type="title"/>
          </p:nvPr>
        </p:nvSpPr>
        <p:spPr>
          <a:xfrm>
            <a:off x="445080" y="162000"/>
            <a:ext cx="63450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46363"/>
              </a:buClr>
              <a:buSzPts val="1400"/>
              <a:buFont typeface="Verdana"/>
              <a:buNone/>
              <a:defRPr sz="1400" b="0" i="0" u="none" strike="noStrike" cap="none">
                <a:solidFill>
                  <a:srgbClr val="646363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9" name="Google Shape;169;p26"/>
          <p:cNvSpPr txBox="1"/>
          <p:nvPr/>
        </p:nvSpPr>
        <p:spPr>
          <a:xfrm>
            <a:off x="2228850" y="2893219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48484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p26"/>
          <p:cNvSpPr txBox="1"/>
          <p:nvPr/>
        </p:nvSpPr>
        <p:spPr>
          <a:xfrm>
            <a:off x="1779607" y="1692797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48484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1" name="Google Shape;171;p26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7210170" y="108000"/>
            <a:ext cx="1555757" cy="29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6"/>
          <p:cNvSpPr txBox="1"/>
          <p:nvPr/>
        </p:nvSpPr>
        <p:spPr>
          <a:xfrm>
            <a:off x="3574732" y="3008948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48484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p26"/>
          <p:cNvSpPr txBox="1"/>
          <p:nvPr/>
        </p:nvSpPr>
        <p:spPr>
          <a:xfrm>
            <a:off x="3429000" y="1945758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48484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p26"/>
          <p:cNvSpPr txBox="1"/>
          <p:nvPr/>
        </p:nvSpPr>
        <p:spPr>
          <a:xfrm>
            <a:off x="-311002" y="5135525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48484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p26"/>
          <p:cNvSpPr/>
          <p:nvPr/>
        </p:nvSpPr>
        <p:spPr>
          <a:xfrm>
            <a:off x="-10085" y="4833000"/>
            <a:ext cx="9166500" cy="10800"/>
          </a:xfrm>
          <a:prstGeom prst="rect">
            <a:avLst/>
          </a:prstGeom>
          <a:solidFill>
            <a:srgbClr val="ED6E0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26"/>
          <p:cNvSpPr txBox="1"/>
          <p:nvPr/>
        </p:nvSpPr>
        <p:spPr>
          <a:xfrm>
            <a:off x="7492500" y="4860000"/>
            <a:ext cx="1265333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de" sz="900" b="0" i="0" u="none" strike="noStrike" cap="none">
                <a:solidFill>
                  <a:srgbClr val="ED6E00"/>
                </a:solidFill>
                <a:latin typeface="Verdana"/>
                <a:ea typeface="Verdana"/>
                <a:cs typeface="Verdana"/>
                <a:sym typeface="Verdana"/>
              </a:rPr>
              <a:t> |          </a:t>
            </a:r>
            <a:r>
              <a:rPr lang="de" sz="900" b="0" i="0" u="none" strike="noStrike" cap="none">
                <a:solidFill>
                  <a:srgbClr val="9D9D9C"/>
                </a:solidFill>
                <a:latin typeface="Verdana"/>
                <a:ea typeface="Verdana"/>
                <a:cs typeface="Verdana"/>
                <a:sym typeface="Verdana"/>
              </a:rPr>
              <a:t>Seite </a:t>
            </a:r>
            <a:fld id="{00000000-1234-1234-1234-123412341234}" type="slidenum">
              <a:rPr lang="de" sz="900" b="0" i="0" u="none" strike="noStrike" cap="none">
                <a:solidFill>
                  <a:srgbClr val="9D9D9C"/>
                </a:solidFill>
                <a:latin typeface="Verdana"/>
                <a:ea typeface="Verdana"/>
                <a:cs typeface="Verdana"/>
                <a:sym typeface="Verdana"/>
              </a:rPr>
              <a:t>‹#›</a:t>
            </a:fld>
            <a:endParaRPr sz="900" b="0" i="0" u="none" strike="noStrike" cap="none">
              <a:solidFill>
                <a:srgbClr val="9D9D9C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77" name="Google Shape;177;p26"/>
          <p:cNvSpPr txBox="1"/>
          <p:nvPr/>
        </p:nvSpPr>
        <p:spPr>
          <a:xfrm>
            <a:off x="2025254" y="590431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48484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26"/>
          <p:cNvSpPr txBox="1">
            <a:spLocks noGrp="1"/>
          </p:cNvSpPr>
          <p:nvPr>
            <p:ph type="body" idx="1"/>
          </p:nvPr>
        </p:nvSpPr>
        <p:spPr>
          <a:xfrm>
            <a:off x="378000" y="1512000"/>
            <a:ext cx="83700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3365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ED6E00"/>
              </a:buClr>
              <a:buSzPts val="1700"/>
              <a:buFont typeface="Noto Sans Symbols"/>
              <a:buChar char="▪"/>
              <a:defRPr sz="1500" b="0" i="0" u="none" strike="noStrike" cap="none">
                <a:solidFill>
                  <a:srgbClr val="484847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ED6E00"/>
              </a:buClr>
              <a:buSzPts val="1500"/>
              <a:buFont typeface="Noto Sans Symbols"/>
              <a:buChar char="▪"/>
              <a:defRPr sz="1400" b="0" i="0" u="none" strike="noStrike" cap="none">
                <a:solidFill>
                  <a:srgbClr val="484847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ED6E00"/>
              </a:buClr>
              <a:buSzPts val="1500"/>
              <a:buFont typeface="Noto Sans Symbols"/>
              <a:buChar char="▪"/>
              <a:defRPr sz="1400" b="0" i="0" u="none" strike="noStrike" cap="none">
                <a:solidFill>
                  <a:srgbClr val="484847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ED6E00"/>
              </a:buClr>
              <a:buSzPts val="1500"/>
              <a:buFont typeface="Noto Sans Symbols"/>
              <a:buChar char="▪"/>
              <a:defRPr sz="1400" b="0" i="0" u="none" strike="noStrike" cap="none">
                <a:solidFill>
                  <a:srgbClr val="484847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ED6E00"/>
              </a:buClr>
              <a:buSzPts val="1500"/>
              <a:buFont typeface="Noto Sans Symbols"/>
              <a:buChar char="▪"/>
              <a:defRPr sz="1400" b="0" i="0" u="none" strike="noStrike" cap="none">
                <a:solidFill>
                  <a:srgbClr val="484847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277">
          <p15:clr>
            <a:srgbClr val="F26B43"/>
          </p15:clr>
        </p15:guide>
        <p15:guide id="2" pos="5516">
          <p15:clr>
            <a:srgbClr val="F26B43"/>
          </p15:clr>
        </p15:guide>
        <p15:guide id="3" orient="horz" pos="316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7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9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9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9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9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rhasspy/piper" TargetMode="External"/><Relationship Id="rId3" Type="http://schemas.openxmlformats.org/officeDocument/2006/relationships/hyperlink" Target="https://verdaechtig-gute-jobs.de/de/aktuelles/spezialfahrzeug-mobile-einsatzzentrale-polizei-sachsen" TargetMode="External"/><Relationship Id="rId7" Type="http://schemas.openxmlformats.org/officeDocument/2006/relationships/hyperlink" Target="https://www.ndr.de/nachrichten/hamburg/kiez332_v-contentgross.jpg" TargetMode="External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3.xml"/><Relationship Id="rId6" Type="http://schemas.openxmlformats.org/officeDocument/2006/relationships/hyperlink" Target="https://www.majorpolicesupply.com/mobilecommand.html" TargetMode="External"/><Relationship Id="rId5" Type="http://schemas.openxmlformats.org/officeDocument/2006/relationships/hyperlink" Target="https://sek-einsatz.de/polizei-themen/112-neue-beim-polizeipraesidium-mittelfranken-begruesst/5768/attachment/einsatzzentrale_4" TargetMode="External"/><Relationship Id="rId10" Type="http://schemas.openxmlformats.org/officeDocument/2006/relationships/hyperlink" Target="https://github.com/coqui-ai/TTS" TargetMode="External"/><Relationship Id="rId4" Type="http://schemas.openxmlformats.org/officeDocument/2006/relationships/hyperlink" Target="https://www.luzernerzeitung.ch/limmattal/zuerich/zuerich-das-ist-das-neue-einsatzleitfahrzeug-von-schutz-rettung-zuerich-ld.2288460" TargetMode="External"/><Relationship Id="rId9" Type="http://schemas.openxmlformats.org/officeDocument/2006/relationships/hyperlink" Target="https://github.com/myshell-ai/OpenVoice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8"/>
          <p:cNvSpPr txBox="1">
            <a:spLocks noGrp="1"/>
          </p:cNvSpPr>
          <p:nvPr>
            <p:ph type="ctrTitle"/>
          </p:nvPr>
        </p:nvSpPr>
        <p:spPr>
          <a:xfrm>
            <a:off x="378000" y="2969999"/>
            <a:ext cx="8370000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46363"/>
              </a:buClr>
              <a:buSzPts val="2700"/>
              <a:buFont typeface="Verdana"/>
              <a:buNone/>
            </a:pPr>
            <a:r>
              <a:rPr lang="de"/>
              <a:t>Praktikum: LLM Agenten in Computerspielen</a:t>
            </a:r>
            <a:endParaRPr/>
          </a:p>
        </p:txBody>
      </p:sp>
      <p:sp>
        <p:nvSpPr>
          <p:cNvPr id="255" name="Google Shape;255;p38"/>
          <p:cNvSpPr txBox="1">
            <a:spLocks noGrp="1"/>
          </p:cNvSpPr>
          <p:nvPr>
            <p:ph type="subTitle" idx="1"/>
          </p:nvPr>
        </p:nvSpPr>
        <p:spPr>
          <a:xfrm>
            <a:off x="387000" y="3899025"/>
            <a:ext cx="8370000" cy="9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None/>
            </a:pPr>
            <a:r>
              <a:rPr lang="de"/>
              <a:t>Cedric Beck &amp; Felix Koppe</a:t>
            </a:r>
            <a:endParaRPr/>
          </a:p>
        </p:txBody>
      </p:sp>
      <p:sp>
        <p:nvSpPr>
          <p:cNvPr id="256" name="Google Shape;256;p38"/>
          <p:cNvSpPr/>
          <p:nvPr/>
        </p:nvSpPr>
        <p:spPr>
          <a:xfrm>
            <a:off x="3048000" y="114300"/>
            <a:ext cx="5980200" cy="2437200"/>
          </a:xfrm>
          <a:prstGeom prst="rect">
            <a:avLst/>
          </a:prstGeom>
          <a:solidFill>
            <a:srgbClr val="48484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57" name="Google Shape;257;p38"/>
          <p:cNvPicPr preferRelativeResize="0"/>
          <p:nvPr/>
        </p:nvPicPr>
        <p:blipFill rotWithShape="1">
          <a:blip r:embed="rId3">
            <a:alphaModFix/>
          </a:blip>
          <a:srcRect l="13142" r="5629"/>
          <a:stretch/>
        </p:blipFill>
        <p:spPr>
          <a:xfrm>
            <a:off x="3048000" y="114300"/>
            <a:ext cx="5980201" cy="243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7"/>
          <p:cNvSpPr txBox="1">
            <a:spLocks noGrp="1"/>
          </p:cNvSpPr>
          <p:nvPr>
            <p:ph type="title"/>
          </p:nvPr>
        </p:nvSpPr>
        <p:spPr>
          <a:xfrm>
            <a:off x="445080" y="162000"/>
            <a:ext cx="62100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646363"/>
              </a:buClr>
              <a:buSzPts val="1400"/>
              <a:buFont typeface="Verdana"/>
              <a:buNone/>
            </a:pPr>
            <a:r>
              <a:rPr lang="de"/>
              <a:t>Sprache (TTS)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46363"/>
              </a:buClr>
              <a:buSzPts val="1400"/>
              <a:buFont typeface="Verdana"/>
              <a:buNone/>
            </a:pPr>
            <a:endParaRPr/>
          </a:p>
        </p:txBody>
      </p:sp>
      <p:sp>
        <p:nvSpPr>
          <p:cNvPr id="312" name="Google Shape;312;p47"/>
          <p:cNvSpPr txBox="1">
            <a:spLocks noGrp="1"/>
          </p:cNvSpPr>
          <p:nvPr>
            <p:ph type="body" idx="1"/>
          </p:nvPr>
        </p:nvSpPr>
        <p:spPr>
          <a:xfrm>
            <a:off x="169600" y="710400"/>
            <a:ext cx="8370000" cy="372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457200" lvl="0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▪"/>
            </a:pPr>
            <a:r>
              <a:rPr lang="de"/>
              <a:t>Piper</a:t>
            </a:r>
            <a:endParaRPr/>
          </a:p>
          <a:p>
            <a:pPr marL="91440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▪"/>
            </a:pPr>
            <a:r>
              <a:rPr lang="de"/>
              <a:t>schnell</a:t>
            </a:r>
            <a:endParaRPr/>
          </a:p>
          <a:p>
            <a:pPr marL="91440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▪"/>
            </a:pPr>
            <a:r>
              <a:rPr lang="de"/>
              <a:t>schlechte Sprachqualität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▪"/>
            </a:pPr>
            <a:r>
              <a:rPr lang="de"/>
              <a:t>OpenVoiceV2</a:t>
            </a:r>
            <a:endParaRPr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▪"/>
            </a:pPr>
            <a:r>
              <a:rPr lang="de"/>
              <a:t>sehr langsam </a:t>
            </a:r>
            <a:endParaRPr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▪"/>
            </a:pPr>
            <a:r>
              <a:rPr lang="de"/>
              <a:t>sehr gute Qualität (Voice Cloning)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▪"/>
            </a:pPr>
            <a:r>
              <a:rPr lang="de"/>
              <a:t>CoquiTTS</a:t>
            </a:r>
            <a:endParaRPr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▪"/>
            </a:pPr>
            <a:r>
              <a:rPr lang="de"/>
              <a:t>etwas langsamer (CPU &amp; GPU)</a:t>
            </a:r>
            <a:endParaRPr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▪"/>
            </a:pPr>
            <a:r>
              <a:rPr lang="de"/>
              <a:t>trotzdem gute Qualität mit richtigem</a:t>
            </a:r>
            <a:endParaRPr/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400"/>
              <a:t>Model</a:t>
            </a:r>
            <a:endParaRPr sz="1400"/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13" name="Google Shape;313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5525" y="893163"/>
            <a:ext cx="4479850" cy="3256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48"/>
          <p:cNvSpPr txBox="1">
            <a:spLocks noGrp="1"/>
          </p:cNvSpPr>
          <p:nvPr>
            <p:ph type="title"/>
          </p:nvPr>
        </p:nvSpPr>
        <p:spPr>
          <a:xfrm>
            <a:off x="445080" y="162000"/>
            <a:ext cx="62100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646363"/>
              </a:buClr>
              <a:buSzPts val="1400"/>
              <a:buFont typeface="Verdana"/>
              <a:buNone/>
            </a:pPr>
            <a:r>
              <a:rPr lang="de"/>
              <a:t>Sprache (TTS)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46363"/>
              </a:buClr>
              <a:buSzPts val="1400"/>
              <a:buFont typeface="Verdana"/>
              <a:buNone/>
            </a:pPr>
            <a:endParaRPr/>
          </a:p>
        </p:txBody>
      </p:sp>
      <p:sp>
        <p:nvSpPr>
          <p:cNvPr id="319" name="Google Shape;319;p48"/>
          <p:cNvSpPr txBox="1">
            <a:spLocks noGrp="1"/>
          </p:cNvSpPr>
          <p:nvPr>
            <p:ph type="body" idx="1"/>
          </p:nvPr>
        </p:nvSpPr>
        <p:spPr>
          <a:xfrm>
            <a:off x="169600" y="710400"/>
            <a:ext cx="8370000" cy="372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457200" lvl="0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▪"/>
            </a:pPr>
            <a:r>
              <a:rPr lang="de"/>
              <a:t>Piper</a:t>
            </a:r>
            <a:endParaRPr/>
          </a:p>
          <a:p>
            <a:pPr marL="91440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▪"/>
            </a:pPr>
            <a:r>
              <a:rPr lang="de"/>
              <a:t>schnell</a:t>
            </a:r>
            <a:endParaRPr/>
          </a:p>
          <a:p>
            <a:pPr marL="91440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▪"/>
            </a:pPr>
            <a:r>
              <a:rPr lang="de"/>
              <a:t>schlechte Sprachqualität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▪"/>
            </a:pPr>
            <a:r>
              <a:rPr lang="de"/>
              <a:t>OpenVoiceV2</a:t>
            </a:r>
            <a:endParaRPr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▪"/>
            </a:pPr>
            <a:r>
              <a:rPr lang="de"/>
              <a:t>sehr langsam</a:t>
            </a:r>
            <a:endParaRPr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▪"/>
            </a:pPr>
            <a:r>
              <a:rPr lang="de"/>
              <a:t>sehr gute Qualität (Voice Cloning)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▪"/>
            </a:pPr>
            <a:r>
              <a:rPr lang="de"/>
              <a:t>CoquiTTS</a:t>
            </a:r>
            <a:endParaRPr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▪"/>
            </a:pPr>
            <a:r>
              <a:rPr lang="de"/>
              <a:t>etwas langsamer (CPU &amp; GPU)</a:t>
            </a:r>
            <a:endParaRPr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▪"/>
            </a:pPr>
            <a:r>
              <a:rPr lang="de"/>
              <a:t>trotzdem gute Qualität mit richtigem</a:t>
            </a:r>
            <a:endParaRPr/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400"/>
              <a:t>Model</a:t>
            </a:r>
            <a:endParaRPr sz="1400"/>
          </a:p>
          <a:p>
            <a:pPr marL="9144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▪"/>
            </a:pPr>
            <a:r>
              <a:rPr lang="de" sz="1400"/>
              <a:t>XTTS-v2 (57 speaker)</a:t>
            </a:r>
            <a:endParaRPr sz="1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20" name="Google Shape;320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5522" y="710400"/>
            <a:ext cx="3952063" cy="3722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5" name="Google Shape;325;p49"/>
          <p:cNvGraphicFramePr/>
          <p:nvPr/>
        </p:nvGraphicFramePr>
        <p:xfrm>
          <a:off x="952500" y="1927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{F321F48E-D5A1-459D-9463-6855136F6857}</a:tableStyleId>
              </a:tblPr>
              <a:tblGrid>
                <a:gridCol w="1906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4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64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64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62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b="1"/>
                        <a:t>Model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b="1"/>
                        <a:t>Speaker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b="1"/>
                        <a:t>Time CPU</a:t>
                      </a:r>
                      <a:endParaRPr b="1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100" i="1"/>
                        <a:t>(Ryzen 7 5800X)</a:t>
                      </a:r>
                      <a:endParaRPr sz="1100" i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b="1"/>
                        <a:t>Time GPU</a:t>
                      </a:r>
                      <a:endParaRPr b="1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100" i="1"/>
                        <a:t>(RTX4070super)</a:t>
                      </a:r>
                      <a:endParaRPr sz="1100" i="1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CoquiTTS (xTTS-v2)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rgbClr val="FF99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Viktor Menelaos</a:t>
                      </a:r>
                      <a:endParaRPr>
                        <a:solidFill>
                          <a:srgbClr val="FF99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rgbClr val="FF99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10.44s</a:t>
                      </a:r>
                      <a:endParaRPr>
                        <a:solidFill>
                          <a:srgbClr val="FF99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rgbClr val="FF99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1.14s</a:t>
                      </a:r>
                      <a:endParaRPr>
                        <a:solidFill>
                          <a:srgbClr val="FF99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Damien Black</a:t>
                      </a:r>
                      <a:endParaRPr>
                        <a:solidFill>
                          <a:schemeClr val="dk1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Luis Moray</a:t>
                      </a:r>
                      <a:endParaRPr>
                        <a:solidFill>
                          <a:schemeClr val="dk1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Szofi Granger</a:t>
                      </a:r>
                      <a:endParaRPr>
                        <a:solidFill>
                          <a:schemeClr val="dk1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chemeClr val="dk1"/>
                          </a:solidFill>
                        </a:rPr>
                        <a:t>Piper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Thorsten (DE)</a:t>
                      </a:r>
                      <a:endParaRPr>
                        <a:solidFill>
                          <a:schemeClr val="dk1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26" name="Google Shape;326;p49"/>
          <p:cNvSpPr txBox="1">
            <a:spLocks noGrp="1"/>
          </p:cNvSpPr>
          <p:nvPr>
            <p:ph type="title"/>
          </p:nvPr>
        </p:nvSpPr>
        <p:spPr>
          <a:xfrm>
            <a:off x="445080" y="162000"/>
            <a:ext cx="62100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646363"/>
              </a:buClr>
              <a:buSzPts val="1400"/>
              <a:buFont typeface="Verdana"/>
              <a:buNone/>
            </a:pPr>
            <a:r>
              <a:rPr lang="de"/>
              <a:t>Sprache (TTS)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46363"/>
              </a:buClr>
              <a:buSzPts val="1400"/>
              <a:buFont typeface="Verdana"/>
              <a:buNone/>
            </a:pPr>
            <a:endParaRPr/>
          </a:p>
        </p:txBody>
      </p:sp>
      <p:sp>
        <p:nvSpPr>
          <p:cNvPr id="327" name="Google Shape;327;p49"/>
          <p:cNvSpPr txBox="1">
            <a:spLocks noGrp="1"/>
          </p:cNvSpPr>
          <p:nvPr>
            <p:ph type="body" idx="1"/>
          </p:nvPr>
        </p:nvSpPr>
        <p:spPr>
          <a:xfrm>
            <a:off x="378000" y="658925"/>
            <a:ext cx="711930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Calibri"/>
              <a:buNone/>
            </a:pPr>
            <a:r>
              <a:rPr lang="de" sz="2700" b="1">
                <a:solidFill>
                  <a:srgbClr val="666666"/>
                </a:solidFill>
              </a:rPr>
              <a:t>Demo TTS</a:t>
            </a:r>
            <a:endParaRPr sz="2700" b="1">
              <a:solidFill>
                <a:srgbClr val="666666"/>
              </a:solidFill>
            </a:endParaRPr>
          </a:p>
        </p:txBody>
      </p:sp>
      <p:sp>
        <p:nvSpPr>
          <p:cNvPr id="328" name="Google Shape;328;p49"/>
          <p:cNvSpPr txBox="1"/>
          <p:nvPr/>
        </p:nvSpPr>
        <p:spPr>
          <a:xfrm>
            <a:off x="1822800" y="1154225"/>
            <a:ext cx="5498400" cy="71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500">
                <a:solidFill>
                  <a:srgbClr val="484847"/>
                </a:solidFill>
                <a:latin typeface="Verdana"/>
                <a:ea typeface="Verdana"/>
                <a:cs typeface="Verdana"/>
                <a:sym typeface="Verdana"/>
              </a:rPr>
              <a:t>“Technology is evolving fast. And now, even voices like mine can speak to you in ways you've never imagined.”</a:t>
            </a:r>
            <a:endParaRPr sz="1500">
              <a:solidFill>
                <a:srgbClr val="484847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3" name="Google Shape;333;p50"/>
          <p:cNvGraphicFramePr/>
          <p:nvPr/>
        </p:nvGraphicFramePr>
        <p:xfrm>
          <a:off x="952500" y="1927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{F321F48E-D5A1-459D-9463-6855136F6857}</a:tableStyleId>
              </a:tblPr>
              <a:tblGrid>
                <a:gridCol w="1906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4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64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64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62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b="1"/>
                        <a:t>Model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b="1"/>
                        <a:t>Speaker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b="1"/>
                        <a:t>Time CPU</a:t>
                      </a:r>
                      <a:endParaRPr b="1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100" i="1"/>
                        <a:t>(Ryzen 7 5800X)</a:t>
                      </a:r>
                      <a:endParaRPr sz="1100" i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b="1"/>
                        <a:t>Time GPU</a:t>
                      </a:r>
                      <a:endParaRPr b="1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100" i="1"/>
                        <a:t>(RTX4070super)</a:t>
                      </a:r>
                      <a:endParaRPr sz="1100" i="1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CoquiTTS (xTTS-v2)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Viktor Menelaos</a:t>
                      </a:r>
                      <a:endParaRPr>
                        <a:solidFill>
                          <a:schemeClr val="dk1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10.44s</a:t>
                      </a:r>
                      <a:endParaRPr>
                        <a:solidFill>
                          <a:schemeClr val="dk1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1.14s</a:t>
                      </a:r>
                      <a:endParaRPr>
                        <a:solidFill>
                          <a:schemeClr val="dk1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rgbClr val="FF99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Damien Black</a:t>
                      </a:r>
                      <a:endParaRPr>
                        <a:solidFill>
                          <a:srgbClr val="FF99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rgbClr val="FF99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10.09s</a:t>
                      </a:r>
                      <a:endParaRPr>
                        <a:solidFill>
                          <a:srgbClr val="FF99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rgbClr val="FF99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1.17s</a:t>
                      </a:r>
                      <a:endParaRPr>
                        <a:solidFill>
                          <a:srgbClr val="FF99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Luis Moray</a:t>
                      </a:r>
                      <a:endParaRPr>
                        <a:solidFill>
                          <a:schemeClr val="dk1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Szofi Granger</a:t>
                      </a:r>
                      <a:endParaRPr>
                        <a:solidFill>
                          <a:schemeClr val="dk1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chemeClr val="dk1"/>
                          </a:solidFill>
                        </a:rPr>
                        <a:t>Piper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Thorsten (DE)</a:t>
                      </a:r>
                      <a:endParaRPr>
                        <a:solidFill>
                          <a:schemeClr val="dk1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34" name="Google Shape;334;p50"/>
          <p:cNvSpPr txBox="1">
            <a:spLocks noGrp="1"/>
          </p:cNvSpPr>
          <p:nvPr>
            <p:ph type="title"/>
          </p:nvPr>
        </p:nvSpPr>
        <p:spPr>
          <a:xfrm>
            <a:off x="445080" y="162000"/>
            <a:ext cx="62100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646363"/>
              </a:buClr>
              <a:buSzPts val="1400"/>
              <a:buFont typeface="Verdana"/>
              <a:buNone/>
            </a:pPr>
            <a:r>
              <a:rPr lang="de"/>
              <a:t>Sprache (TTS)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46363"/>
              </a:buClr>
              <a:buSzPts val="1400"/>
              <a:buFont typeface="Verdana"/>
              <a:buNone/>
            </a:pPr>
            <a:endParaRPr/>
          </a:p>
        </p:txBody>
      </p:sp>
      <p:sp>
        <p:nvSpPr>
          <p:cNvPr id="335" name="Google Shape;335;p50"/>
          <p:cNvSpPr txBox="1">
            <a:spLocks noGrp="1"/>
          </p:cNvSpPr>
          <p:nvPr>
            <p:ph type="body" idx="1"/>
          </p:nvPr>
        </p:nvSpPr>
        <p:spPr>
          <a:xfrm>
            <a:off x="378000" y="658925"/>
            <a:ext cx="711930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Calibri"/>
              <a:buNone/>
            </a:pPr>
            <a:r>
              <a:rPr lang="de" sz="2700" b="1">
                <a:solidFill>
                  <a:srgbClr val="666666"/>
                </a:solidFill>
              </a:rPr>
              <a:t>Demo TTS</a:t>
            </a:r>
            <a:endParaRPr sz="2700" b="1">
              <a:solidFill>
                <a:srgbClr val="666666"/>
              </a:solidFill>
            </a:endParaRPr>
          </a:p>
        </p:txBody>
      </p:sp>
      <p:sp>
        <p:nvSpPr>
          <p:cNvPr id="336" name="Google Shape;336;p50"/>
          <p:cNvSpPr txBox="1"/>
          <p:nvPr/>
        </p:nvSpPr>
        <p:spPr>
          <a:xfrm>
            <a:off x="1822800" y="1154225"/>
            <a:ext cx="5498400" cy="9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500">
                <a:solidFill>
                  <a:srgbClr val="484847"/>
                </a:solidFill>
                <a:latin typeface="Verdana"/>
                <a:ea typeface="Verdana"/>
                <a:cs typeface="Verdana"/>
                <a:sym typeface="Verdana"/>
              </a:rPr>
              <a:t>“Technology is evolving fast. And now, even voices like mine can speak to you in ways you've never imagined.”</a:t>
            </a:r>
            <a:endParaRPr sz="1500">
              <a:solidFill>
                <a:srgbClr val="484847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1" name="Google Shape;341;p51"/>
          <p:cNvGraphicFramePr/>
          <p:nvPr/>
        </p:nvGraphicFramePr>
        <p:xfrm>
          <a:off x="952500" y="1927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{F321F48E-D5A1-459D-9463-6855136F6857}</a:tableStyleId>
              </a:tblPr>
              <a:tblGrid>
                <a:gridCol w="1906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4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64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64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62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b="1"/>
                        <a:t>Model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b="1"/>
                        <a:t>Speaker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b="1"/>
                        <a:t>Time CPU</a:t>
                      </a:r>
                      <a:endParaRPr b="1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100" i="1"/>
                        <a:t>(Ryzen 7 5800X)</a:t>
                      </a:r>
                      <a:endParaRPr sz="1100" i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b="1"/>
                        <a:t>Time GPU</a:t>
                      </a:r>
                      <a:endParaRPr b="1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100" i="1"/>
                        <a:t>(RTX4070super)</a:t>
                      </a:r>
                      <a:endParaRPr sz="1100" i="1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CoquiTTS (xTTS-v2)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Viktor Menelaos</a:t>
                      </a:r>
                      <a:endParaRPr>
                        <a:solidFill>
                          <a:schemeClr val="dk1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10.44s</a:t>
                      </a:r>
                      <a:endParaRPr>
                        <a:solidFill>
                          <a:schemeClr val="dk1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1.14s</a:t>
                      </a:r>
                      <a:endParaRPr>
                        <a:solidFill>
                          <a:schemeClr val="dk1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Damien Black</a:t>
                      </a:r>
                      <a:endParaRPr>
                        <a:solidFill>
                          <a:schemeClr val="dk1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10.09s</a:t>
                      </a:r>
                      <a:endParaRPr>
                        <a:solidFill>
                          <a:schemeClr val="dk1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1.17s</a:t>
                      </a:r>
                      <a:endParaRPr>
                        <a:solidFill>
                          <a:schemeClr val="dk1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rgbClr val="FF99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Luis Moray</a:t>
                      </a:r>
                      <a:endParaRPr>
                        <a:solidFill>
                          <a:srgbClr val="FF99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rgbClr val="FF99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11.54s</a:t>
                      </a:r>
                      <a:endParaRPr>
                        <a:solidFill>
                          <a:srgbClr val="FF99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rgbClr val="FF99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1.15s</a:t>
                      </a:r>
                      <a:endParaRPr>
                        <a:solidFill>
                          <a:srgbClr val="FF99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Szofi Granger</a:t>
                      </a:r>
                      <a:endParaRPr>
                        <a:solidFill>
                          <a:schemeClr val="dk1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chemeClr val="dk1"/>
                          </a:solidFill>
                        </a:rPr>
                        <a:t>Piper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Thorsten (DE)</a:t>
                      </a:r>
                      <a:endParaRPr>
                        <a:solidFill>
                          <a:schemeClr val="dk1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42" name="Google Shape;342;p51"/>
          <p:cNvSpPr txBox="1">
            <a:spLocks noGrp="1"/>
          </p:cNvSpPr>
          <p:nvPr>
            <p:ph type="title"/>
          </p:nvPr>
        </p:nvSpPr>
        <p:spPr>
          <a:xfrm>
            <a:off x="445080" y="162000"/>
            <a:ext cx="62100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646363"/>
              </a:buClr>
              <a:buSzPts val="1400"/>
              <a:buFont typeface="Verdana"/>
              <a:buNone/>
            </a:pPr>
            <a:r>
              <a:rPr lang="de"/>
              <a:t>Sprache (TTS)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46363"/>
              </a:buClr>
              <a:buSzPts val="1400"/>
              <a:buFont typeface="Verdana"/>
              <a:buNone/>
            </a:pPr>
            <a:endParaRPr/>
          </a:p>
        </p:txBody>
      </p:sp>
      <p:sp>
        <p:nvSpPr>
          <p:cNvPr id="343" name="Google Shape;343;p51"/>
          <p:cNvSpPr txBox="1">
            <a:spLocks noGrp="1"/>
          </p:cNvSpPr>
          <p:nvPr>
            <p:ph type="body" idx="1"/>
          </p:nvPr>
        </p:nvSpPr>
        <p:spPr>
          <a:xfrm>
            <a:off x="378000" y="658925"/>
            <a:ext cx="711930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Calibri"/>
              <a:buNone/>
            </a:pPr>
            <a:r>
              <a:rPr lang="de" sz="2700" b="1">
                <a:solidFill>
                  <a:srgbClr val="666666"/>
                </a:solidFill>
              </a:rPr>
              <a:t>Demo TTS</a:t>
            </a:r>
            <a:endParaRPr sz="2700" b="1">
              <a:solidFill>
                <a:srgbClr val="666666"/>
              </a:solidFill>
            </a:endParaRPr>
          </a:p>
        </p:txBody>
      </p:sp>
      <p:sp>
        <p:nvSpPr>
          <p:cNvPr id="344" name="Google Shape;344;p51"/>
          <p:cNvSpPr txBox="1"/>
          <p:nvPr/>
        </p:nvSpPr>
        <p:spPr>
          <a:xfrm>
            <a:off x="1822800" y="1154225"/>
            <a:ext cx="5498400" cy="9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500">
                <a:solidFill>
                  <a:srgbClr val="484847"/>
                </a:solidFill>
                <a:latin typeface="Verdana"/>
                <a:ea typeface="Verdana"/>
                <a:cs typeface="Verdana"/>
                <a:sym typeface="Verdana"/>
              </a:rPr>
              <a:t>“Technology is evolving fast. And now, even voices like mine can speak to you in ways you've never imagined.”</a:t>
            </a:r>
            <a:endParaRPr sz="1500">
              <a:solidFill>
                <a:srgbClr val="484847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9" name="Google Shape;349;p52"/>
          <p:cNvGraphicFramePr/>
          <p:nvPr/>
        </p:nvGraphicFramePr>
        <p:xfrm>
          <a:off x="952500" y="1927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{F321F48E-D5A1-459D-9463-6855136F6857}</a:tableStyleId>
              </a:tblPr>
              <a:tblGrid>
                <a:gridCol w="1906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4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64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64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62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b="1"/>
                        <a:t>Model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b="1"/>
                        <a:t>Speaker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b="1"/>
                        <a:t>Time CPU</a:t>
                      </a:r>
                      <a:endParaRPr b="1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100" i="1"/>
                        <a:t>(Ryzen 7 5800X)</a:t>
                      </a:r>
                      <a:endParaRPr sz="1100" i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b="1"/>
                        <a:t>Time GPU</a:t>
                      </a:r>
                      <a:endParaRPr b="1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100" i="1"/>
                        <a:t>(RTX4070super)</a:t>
                      </a:r>
                      <a:endParaRPr sz="1100" i="1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CoquiTTS (xTTS-v2)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Viktor Menelaos</a:t>
                      </a:r>
                      <a:endParaRPr>
                        <a:solidFill>
                          <a:schemeClr val="dk1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10.44s</a:t>
                      </a:r>
                      <a:endParaRPr>
                        <a:solidFill>
                          <a:schemeClr val="dk1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1.14s</a:t>
                      </a:r>
                      <a:endParaRPr>
                        <a:solidFill>
                          <a:schemeClr val="dk1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Damien Black</a:t>
                      </a:r>
                      <a:endParaRPr>
                        <a:solidFill>
                          <a:schemeClr val="dk1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10.09s</a:t>
                      </a:r>
                      <a:endParaRPr>
                        <a:solidFill>
                          <a:schemeClr val="dk1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1.17s</a:t>
                      </a:r>
                      <a:endParaRPr>
                        <a:solidFill>
                          <a:schemeClr val="dk1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Luis Moray</a:t>
                      </a:r>
                      <a:endParaRPr>
                        <a:solidFill>
                          <a:schemeClr val="dk1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11.54s</a:t>
                      </a:r>
                      <a:endParaRPr>
                        <a:solidFill>
                          <a:schemeClr val="dk1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1.15s</a:t>
                      </a:r>
                      <a:endParaRPr>
                        <a:solidFill>
                          <a:schemeClr val="dk1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rgbClr val="FF99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Szofi Granger</a:t>
                      </a:r>
                      <a:endParaRPr>
                        <a:solidFill>
                          <a:srgbClr val="FF99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rgbClr val="FF99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11.96s</a:t>
                      </a:r>
                      <a:endParaRPr>
                        <a:solidFill>
                          <a:srgbClr val="FF99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rgbClr val="FF99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1.2s</a:t>
                      </a:r>
                      <a:endParaRPr>
                        <a:solidFill>
                          <a:srgbClr val="FF99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chemeClr val="dk1"/>
                          </a:solidFill>
                        </a:rPr>
                        <a:t>Piper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Thorsten (DE)</a:t>
                      </a:r>
                      <a:endParaRPr>
                        <a:solidFill>
                          <a:schemeClr val="dk1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50" name="Google Shape;350;p52"/>
          <p:cNvSpPr txBox="1">
            <a:spLocks noGrp="1"/>
          </p:cNvSpPr>
          <p:nvPr>
            <p:ph type="title"/>
          </p:nvPr>
        </p:nvSpPr>
        <p:spPr>
          <a:xfrm>
            <a:off x="445080" y="162000"/>
            <a:ext cx="62100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646363"/>
              </a:buClr>
              <a:buSzPts val="1400"/>
              <a:buFont typeface="Verdana"/>
              <a:buNone/>
            </a:pPr>
            <a:r>
              <a:rPr lang="de"/>
              <a:t>Sprache (TTS)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46363"/>
              </a:buClr>
              <a:buSzPts val="1400"/>
              <a:buFont typeface="Verdana"/>
              <a:buNone/>
            </a:pPr>
            <a:endParaRPr/>
          </a:p>
        </p:txBody>
      </p:sp>
      <p:sp>
        <p:nvSpPr>
          <p:cNvPr id="351" name="Google Shape;351;p52"/>
          <p:cNvSpPr txBox="1">
            <a:spLocks noGrp="1"/>
          </p:cNvSpPr>
          <p:nvPr>
            <p:ph type="body" idx="1"/>
          </p:nvPr>
        </p:nvSpPr>
        <p:spPr>
          <a:xfrm>
            <a:off x="378000" y="658925"/>
            <a:ext cx="711930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Calibri"/>
              <a:buNone/>
            </a:pPr>
            <a:r>
              <a:rPr lang="de" sz="2700" b="1">
                <a:solidFill>
                  <a:srgbClr val="666666"/>
                </a:solidFill>
              </a:rPr>
              <a:t>Demo TTS</a:t>
            </a:r>
            <a:endParaRPr sz="2700" b="1">
              <a:solidFill>
                <a:srgbClr val="666666"/>
              </a:solidFill>
            </a:endParaRPr>
          </a:p>
        </p:txBody>
      </p:sp>
      <p:sp>
        <p:nvSpPr>
          <p:cNvPr id="352" name="Google Shape;352;p52"/>
          <p:cNvSpPr txBox="1"/>
          <p:nvPr/>
        </p:nvSpPr>
        <p:spPr>
          <a:xfrm>
            <a:off x="1822800" y="1154225"/>
            <a:ext cx="5498400" cy="9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500">
                <a:solidFill>
                  <a:srgbClr val="484847"/>
                </a:solidFill>
                <a:latin typeface="Verdana"/>
                <a:ea typeface="Verdana"/>
                <a:cs typeface="Verdana"/>
                <a:sym typeface="Verdana"/>
              </a:rPr>
              <a:t>“Technology is evolving fast. And now, even voices like mine can speak to you in ways you've never imagined.”</a:t>
            </a:r>
            <a:endParaRPr sz="1500">
              <a:solidFill>
                <a:srgbClr val="484847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57" name="Google Shape;357;p53"/>
          <p:cNvGraphicFramePr/>
          <p:nvPr/>
        </p:nvGraphicFramePr>
        <p:xfrm>
          <a:off x="952500" y="1927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{F321F48E-D5A1-459D-9463-6855136F6857}</a:tableStyleId>
              </a:tblPr>
              <a:tblGrid>
                <a:gridCol w="1906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4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64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64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62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b="1"/>
                        <a:t>Model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b="1"/>
                        <a:t>Speaker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b="1"/>
                        <a:t>Time CPU</a:t>
                      </a:r>
                      <a:endParaRPr b="1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100" i="1"/>
                        <a:t>(Ryzen 7 5800X)</a:t>
                      </a:r>
                      <a:endParaRPr sz="1100" i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b="1"/>
                        <a:t>Time GPU</a:t>
                      </a:r>
                      <a:endParaRPr b="1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100" i="1"/>
                        <a:t>(RTX4070super)</a:t>
                      </a:r>
                      <a:endParaRPr sz="1100" i="1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CoquiTTS (xTTS-v2)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Viktor Menelaos</a:t>
                      </a:r>
                      <a:endParaRPr>
                        <a:solidFill>
                          <a:schemeClr val="dk1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10.44s</a:t>
                      </a:r>
                      <a:endParaRPr>
                        <a:solidFill>
                          <a:schemeClr val="dk1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1.14s</a:t>
                      </a:r>
                      <a:endParaRPr>
                        <a:solidFill>
                          <a:schemeClr val="dk1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Damien Black</a:t>
                      </a:r>
                      <a:endParaRPr>
                        <a:solidFill>
                          <a:schemeClr val="dk1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10.09s</a:t>
                      </a:r>
                      <a:endParaRPr>
                        <a:solidFill>
                          <a:schemeClr val="dk1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1.17s</a:t>
                      </a:r>
                      <a:endParaRPr>
                        <a:solidFill>
                          <a:schemeClr val="dk1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Luis Moray</a:t>
                      </a:r>
                      <a:endParaRPr>
                        <a:solidFill>
                          <a:schemeClr val="dk1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11.54s</a:t>
                      </a:r>
                      <a:endParaRPr>
                        <a:solidFill>
                          <a:schemeClr val="dk1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1.15s</a:t>
                      </a:r>
                      <a:endParaRPr>
                        <a:solidFill>
                          <a:schemeClr val="dk1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Szofi Granger</a:t>
                      </a:r>
                      <a:endParaRPr>
                        <a:solidFill>
                          <a:schemeClr val="dk1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11.96s</a:t>
                      </a:r>
                      <a:endParaRPr>
                        <a:solidFill>
                          <a:schemeClr val="dk1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1.2s</a:t>
                      </a:r>
                      <a:endParaRPr>
                        <a:solidFill>
                          <a:schemeClr val="dk1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chemeClr val="dk1"/>
                          </a:solidFill>
                        </a:rPr>
                        <a:t>Piper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rgbClr val="FF99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Thorsten (DE)</a:t>
                      </a:r>
                      <a:endParaRPr>
                        <a:solidFill>
                          <a:srgbClr val="FF99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0,26s</a:t>
                      </a:r>
                      <a:endParaRPr>
                        <a:solidFill>
                          <a:srgbClr val="FF9900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-</a:t>
                      </a:r>
                      <a:endParaRPr>
                        <a:solidFill>
                          <a:schemeClr val="dk1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58" name="Google Shape;358;p53"/>
          <p:cNvSpPr txBox="1">
            <a:spLocks noGrp="1"/>
          </p:cNvSpPr>
          <p:nvPr>
            <p:ph type="title"/>
          </p:nvPr>
        </p:nvSpPr>
        <p:spPr>
          <a:xfrm>
            <a:off x="445080" y="162000"/>
            <a:ext cx="62100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646363"/>
              </a:buClr>
              <a:buSzPts val="1400"/>
              <a:buFont typeface="Verdana"/>
              <a:buNone/>
            </a:pPr>
            <a:r>
              <a:rPr lang="de"/>
              <a:t>Sprache (TTS)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46363"/>
              </a:buClr>
              <a:buSzPts val="1400"/>
              <a:buFont typeface="Verdana"/>
              <a:buNone/>
            </a:pPr>
            <a:endParaRPr/>
          </a:p>
        </p:txBody>
      </p:sp>
      <p:sp>
        <p:nvSpPr>
          <p:cNvPr id="359" name="Google Shape;359;p53"/>
          <p:cNvSpPr txBox="1">
            <a:spLocks noGrp="1"/>
          </p:cNvSpPr>
          <p:nvPr>
            <p:ph type="body" idx="1"/>
          </p:nvPr>
        </p:nvSpPr>
        <p:spPr>
          <a:xfrm>
            <a:off x="378000" y="658925"/>
            <a:ext cx="711930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Calibri"/>
              <a:buNone/>
            </a:pPr>
            <a:r>
              <a:rPr lang="de" sz="2700" b="1">
                <a:solidFill>
                  <a:srgbClr val="666666"/>
                </a:solidFill>
              </a:rPr>
              <a:t>Demo TTS</a:t>
            </a:r>
            <a:endParaRPr sz="2700" b="1">
              <a:solidFill>
                <a:srgbClr val="666666"/>
              </a:solidFill>
            </a:endParaRPr>
          </a:p>
        </p:txBody>
      </p:sp>
      <p:sp>
        <p:nvSpPr>
          <p:cNvPr id="360" name="Google Shape;360;p53"/>
          <p:cNvSpPr txBox="1"/>
          <p:nvPr/>
        </p:nvSpPr>
        <p:spPr>
          <a:xfrm>
            <a:off x="1822800" y="1154225"/>
            <a:ext cx="5498400" cy="9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500">
                <a:solidFill>
                  <a:srgbClr val="484847"/>
                </a:solidFill>
                <a:latin typeface="Verdana"/>
                <a:ea typeface="Verdana"/>
                <a:cs typeface="Verdana"/>
                <a:sym typeface="Verdana"/>
              </a:rPr>
              <a:t>“Technology is evolving fast. And now, even voices like mine can speak to you in ways you've never imagined.”</a:t>
            </a:r>
            <a:endParaRPr sz="1500">
              <a:solidFill>
                <a:srgbClr val="484847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54"/>
          <p:cNvSpPr txBox="1">
            <a:spLocks noGrp="1"/>
          </p:cNvSpPr>
          <p:nvPr>
            <p:ph type="title"/>
          </p:nvPr>
        </p:nvSpPr>
        <p:spPr>
          <a:xfrm>
            <a:off x="445080" y="162000"/>
            <a:ext cx="62100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46363"/>
              </a:buClr>
              <a:buSzPts val="1400"/>
              <a:buFont typeface="Verdana"/>
              <a:buNone/>
            </a:pPr>
            <a:r>
              <a:rPr lang="de"/>
              <a:t>Sprache (STT)</a:t>
            </a:r>
            <a:endParaRPr/>
          </a:p>
        </p:txBody>
      </p:sp>
      <p:sp>
        <p:nvSpPr>
          <p:cNvPr id="366" name="Google Shape;366;p54"/>
          <p:cNvSpPr txBox="1">
            <a:spLocks noGrp="1"/>
          </p:cNvSpPr>
          <p:nvPr>
            <p:ph type="body" idx="1"/>
          </p:nvPr>
        </p:nvSpPr>
        <p:spPr>
          <a:xfrm>
            <a:off x="378000" y="658925"/>
            <a:ext cx="711930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Calibri"/>
              <a:buNone/>
            </a:pPr>
            <a:r>
              <a:rPr lang="de" sz="2700" b="1">
                <a:solidFill>
                  <a:srgbClr val="666666"/>
                </a:solidFill>
              </a:rPr>
              <a:t>STT</a:t>
            </a:r>
            <a:endParaRPr sz="2700" b="1">
              <a:solidFill>
                <a:srgbClr val="666666"/>
              </a:solidFill>
            </a:endParaRPr>
          </a:p>
        </p:txBody>
      </p:sp>
      <p:sp>
        <p:nvSpPr>
          <p:cNvPr id="367" name="Google Shape;367;p54"/>
          <p:cNvSpPr txBox="1">
            <a:spLocks noGrp="1"/>
          </p:cNvSpPr>
          <p:nvPr>
            <p:ph type="body" idx="4294967295"/>
          </p:nvPr>
        </p:nvSpPr>
        <p:spPr>
          <a:xfrm>
            <a:off x="378000" y="1251750"/>
            <a:ext cx="5934000" cy="32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254000" lvl="0" indent="-23495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700"/>
              <a:buChar char="▪"/>
            </a:pPr>
            <a:r>
              <a:rPr lang="de"/>
              <a:t>Keine Voice activity detection </a:t>
            </a:r>
            <a:br>
              <a:rPr lang="de"/>
            </a:br>
            <a:r>
              <a:rPr lang="de"/>
              <a:t>→ Press To Talk</a:t>
            </a:r>
            <a:endParaRPr/>
          </a:p>
          <a:p>
            <a:pPr marL="254000" lvl="0" indent="-23495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700"/>
              <a:buChar char="▪"/>
            </a:pPr>
            <a:r>
              <a:rPr lang="de"/>
              <a:t>whisper.cpp</a:t>
            </a:r>
            <a:endParaRPr/>
          </a:p>
          <a:p>
            <a:pPr marL="254000" lvl="0" indent="-23495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700"/>
              <a:buChar char="▪"/>
            </a:pPr>
            <a:r>
              <a:rPr lang="de"/>
              <a:t>C++ executable</a:t>
            </a:r>
            <a:endParaRPr/>
          </a:p>
          <a:p>
            <a:pPr marL="254000" lvl="0" indent="-23495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700"/>
              <a:buChar char="▪"/>
            </a:pPr>
            <a:r>
              <a:rPr lang="de"/>
              <a:t>GPU support</a:t>
            </a:r>
            <a:endParaRPr/>
          </a:p>
        </p:txBody>
      </p:sp>
      <p:pic>
        <p:nvPicPr>
          <p:cNvPr id="368" name="Google Shape;368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56200" y="939400"/>
            <a:ext cx="3839075" cy="3264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55"/>
          <p:cNvSpPr txBox="1">
            <a:spLocks noGrp="1"/>
          </p:cNvSpPr>
          <p:nvPr>
            <p:ph type="body" idx="1"/>
          </p:nvPr>
        </p:nvSpPr>
        <p:spPr>
          <a:xfrm>
            <a:off x="378000" y="945000"/>
            <a:ext cx="711930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Calibri"/>
              <a:buNone/>
            </a:pPr>
            <a:r>
              <a:rPr lang="de"/>
              <a:t>Demo</a:t>
            </a:r>
            <a:endParaRPr/>
          </a:p>
        </p:txBody>
      </p:sp>
      <p:sp>
        <p:nvSpPr>
          <p:cNvPr id="374" name="Google Shape;374;p55"/>
          <p:cNvSpPr txBox="1">
            <a:spLocks noGrp="1"/>
          </p:cNvSpPr>
          <p:nvPr>
            <p:ph type="body" idx="2"/>
          </p:nvPr>
        </p:nvSpPr>
        <p:spPr>
          <a:xfrm>
            <a:off x="378000" y="1497775"/>
            <a:ext cx="5934000" cy="32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254000" lvl="0" indent="-2540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2000"/>
              <a:buChar char="▪"/>
            </a:pPr>
            <a:r>
              <a:rPr lang="de"/>
              <a:t>STT → LLM → TTS</a:t>
            </a:r>
            <a:br>
              <a:rPr lang="de"/>
            </a:br>
            <a:r>
              <a:rPr lang="de"/>
              <a:t>STT: CUDA oder Vulkan</a:t>
            </a:r>
            <a:br>
              <a:rPr lang="de"/>
            </a:br>
            <a:r>
              <a:rPr lang="de"/>
              <a:t>TTS: CUDA oder CPU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56"/>
          <p:cNvSpPr/>
          <p:nvPr/>
        </p:nvSpPr>
        <p:spPr>
          <a:xfrm>
            <a:off x="1437625" y="1667550"/>
            <a:ext cx="6163500" cy="18084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Verdana"/>
                <a:ea typeface="Verdana"/>
                <a:cs typeface="Verdana"/>
                <a:sym typeface="Verdana"/>
              </a:rPr>
              <a:t>DEMO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" name="demo_1">
            <a:hlinkClick r:id="" action="ppaction://media"/>
            <a:extLst>
              <a:ext uri="{FF2B5EF4-FFF2-40B4-BE49-F238E27FC236}">
                <a16:creationId xmlns:a16="http://schemas.microsoft.com/office/drawing/2014/main" id="{661424B9-A031-7AB1-A50C-BBADFD42FAB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648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9"/>
          <p:cNvSpPr txBox="1">
            <a:spLocks noGrp="1"/>
          </p:cNvSpPr>
          <p:nvPr>
            <p:ph type="title"/>
          </p:nvPr>
        </p:nvSpPr>
        <p:spPr>
          <a:xfrm>
            <a:off x="387000" y="630200"/>
            <a:ext cx="83700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Verdana"/>
              <a:buNone/>
            </a:pPr>
            <a:r>
              <a:rPr lang="de"/>
              <a:t>Gliederung</a:t>
            </a:r>
            <a:endParaRPr/>
          </a:p>
        </p:txBody>
      </p:sp>
      <p:sp>
        <p:nvSpPr>
          <p:cNvPr id="263" name="Google Shape;263;p39"/>
          <p:cNvSpPr txBox="1">
            <a:spLocks noGrp="1"/>
          </p:cNvSpPr>
          <p:nvPr>
            <p:ph type="body" idx="1"/>
          </p:nvPr>
        </p:nvSpPr>
        <p:spPr>
          <a:xfrm>
            <a:off x="378000" y="1361675"/>
            <a:ext cx="8370000" cy="244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lvl="0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Spielidee</a:t>
            </a:r>
            <a:endParaRPr/>
          </a:p>
          <a:p>
            <a:pPr marL="457200" lvl="0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Sprache: STT &amp; TTS</a:t>
            </a:r>
            <a:endParaRPr/>
          </a:p>
          <a:p>
            <a:pPr marL="457200" lvl="0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Aufbau</a:t>
            </a:r>
            <a:endParaRPr/>
          </a:p>
          <a:p>
            <a:pPr marL="457200" lvl="0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LLM-Kommandos</a:t>
            </a:r>
            <a:endParaRPr/>
          </a:p>
          <a:p>
            <a:pPr marL="457200" lvl="0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Lektionen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7"/>
          <p:cNvSpPr txBox="1">
            <a:spLocks noGrp="1"/>
          </p:cNvSpPr>
          <p:nvPr>
            <p:ph type="title"/>
          </p:nvPr>
        </p:nvSpPr>
        <p:spPr>
          <a:xfrm>
            <a:off x="378000" y="1620000"/>
            <a:ext cx="83700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Verdana"/>
              <a:buNone/>
            </a:pPr>
            <a:r>
              <a:rPr lang="de" sz="4800"/>
              <a:t>Aufbau</a:t>
            </a:r>
            <a:endParaRPr sz="48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58"/>
          <p:cNvSpPr txBox="1">
            <a:spLocks noGrp="1"/>
          </p:cNvSpPr>
          <p:nvPr>
            <p:ph type="body" idx="1"/>
          </p:nvPr>
        </p:nvSpPr>
        <p:spPr>
          <a:xfrm>
            <a:off x="378000" y="945000"/>
            <a:ext cx="711930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Calibri"/>
              <a:buNone/>
            </a:pPr>
            <a:r>
              <a:rPr lang="de"/>
              <a:t>LLM:</a:t>
            </a:r>
            <a:endParaRPr/>
          </a:p>
        </p:txBody>
      </p:sp>
      <p:sp>
        <p:nvSpPr>
          <p:cNvPr id="390" name="Google Shape;390;p58"/>
          <p:cNvSpPr txBox="1">
            <a:spLocks noGrp="1"/>
          </p:cNvSpPr>
          <p:nvPr>
            <p:ph type="body" idx="2"/>
          </p:nvPr>
        </p:nvSpPr>
        <p:spPr>
          <a:xfrm>
            <a:off x="378000" y="1497775"/>
            <a:ext cx="5934000" cy="32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254000" lvl="0" indent="-2540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2000"/>
              <a:buChar char="▪"/>
            </a:pPr>
            <a:r>
              <a:rPr lang="de"/>
              <a:t>mistral-small-25b (Server)</a:t>
            </a:r>
            <a:br>
              <a:rPr lang="de"/>
            </a:br>
            <a:endParaRPr/>
          </a:p>
          <a:p>
            <a:pPr marL="254000" lvl="0" indent="-2540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2000"/>
              <a:buChar char="▪"/>
            </a:pPr>
            <a:r>
              <a:rPr lang="de"/>
              <a:t>Python-Demo (845 Zeilen)</a:t>
            </a:r>
            <a:br>
              <a:rPr lang="de"/>
            </a:br>
            <a:endParaRPr/>
          </a:p>
          <a:p>
            <a:pPr marL="254000" lvl="0" indent="-2540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2000"/>
              <a:buChar char="▪"/>
            </a:pPr>
            <a:r>
              <a:rPr lang="de"/>
              <a:t>Spiel auf Englisch</a:t>
            </a:r>
            <a:br>
              <a:rPr lang="de"/>
            </a:br>
            <a:r>
              <a:rPr lang="de"/>
              <a:t>→ TTS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9"/>
          <p:cNvSpPr txBox="1">
            <a:spLocks noGrp="1"/>
          </p:cNvSpPr>
          <p:nvPr>
            <p:ph type="body" idx="1"/>
          </p:nvPr>
        </p:nvSpPr>
        <p:spPr>
          <a:xfrm>
            <a:off x="378000" y="945000"/>
            <a:ext cx="711930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Calibri"/>
              <a:buNone/>
            </a:pPr>
            <a:r>
              <a:rPr lang="de"/>
              <a:t>Aufbau:</a:t>
            </a:r>
            <a:endParaRPr/>
          </a:p>
        </p:txBody>
      </p:sp>
      <p:sp>
        <p:nvSpPr>
          <p:cNvPr id="396" name="Google Shape;396;p59"/>
          <p:cNvSpPr txBox="1">
            <a:spLocks noGrp="1"/>
          </p:cNvSpPr>
          <p:nvPr>
            <p:ph type="body" idx="2"/>
          </p:nvPr>
        </p:nvSpPr>
        <p:spPr>
          <a:xfrm>
            <a:off x="378000" y="1497775"/>
            <a:ext cx="5934000" cy="32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254000" lvl="0" indent="-2540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2000"/>
              <a:buChar char="▪"/>
            </a:pPr>
            <a:r>
              <a:rPr lang="de"/>
              <a:t>Mehrere Modelle</a:t>
            </a:r>
            <a:endParaRPr/>
          </a:p>
          <a:p>
            <a:pPr marL="254000" lvl="0" indent="-2540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2000"/>
              <a:buChar char="▪"/>
            </a:pPr>
            <a:r>
              <a:rPr lang="de"/>
              <a:t>Idee: 	→ Halluzinationen vermeiden</a:t>
            </a:r>
            <a:br>
              <a:rPr lang="de"/>
            </a:br>
            <a:r>
              <a:rPr lang="de"/>
              <a:t>		→ Kontext klein halten</a:t>
            </a:r>
            <a:endParaRPr/>
          </a:p>
          <a:p>
            <a:pPr marL="254000" lvl="0" indent="-2540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2000"/>
              <a:buChar char="▪"/>
            </a:pPr>
            <a:r>
              <a:rPr lang="de"/>
              <a:t>STORY, GAMEMASTER, SPEAKER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60"/>
          <p:cNvSpPr txBox="1">
            <a:spLocks noGrp="1"/>
          </p:cNvSpPr>
          <p:nvPr>
            <p:ph type="body" idx="1"/>
          </p:nvPr>
        </p:nvSpPr>
        <p:spPr>
          <a:xfrm>
            <a:off x="378000" y="945000"/>
            <a:ext cx="711930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Calibri"/>
              <a:buNone/>
            </a:pPr>
            <a:r>
              <a:rPr lang="de"/>
              <a:t>LLM:</a:t>
            </a:r>
            <a:endParaRPr/>
          </a:p>
        </p:txBody>
      </p:sp>
      <p:pic>
        <p:nvPicPr>
          <p:cNvPr id="402" name="Google Shape;402;p60" title="standoff_classes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7524" y="649963"/>
            <a:ext cx="3688951" cy="3843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61"/>
          <p:cNvSpPr txBox="1">
            <a:spLocks noGrp="1"/>
          </p:cNvSpPr>
          <p:nvPr>
            <p:ph type="body" idx="1"/>
          </p:nvPr>
        </p:nvSpPr>
        <p:spPr>
          <a:xfrm>
            <a:off x="378000" y="945000"/>
            <a:ext cx="711930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Calibri"/>
              <a:buNone/>
            </a:pPr>
            <a:r>
              <a:rPr lang="de"/>
              <a:t>Vorbereitung:</a:t>
            </a:r>
            <a:endParaRPr/>
          </a:p>
        </p:txBody>
      </p:sp>
      <p:sp>
        <p:nvSpPr>
          <p:cNvPr id="408" name="Google Shape;408;p61"/>
          <p:cNvSpPr txBox="1">
            <a:spLocks noGrp="1"/>
          </p:cNvSpPr>
          <p:nvPr>
            <p:ph type="body" idx="2"/>
          </p:nvPr>
        </p:nvSpPr>
        <p:spPr>
          <a:xfrm>
            <a:off x="378000" y="1497775"/>
            <a:ext cx="5934000" cy="32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254000" lvl="0" indent="-2540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2000"/>
              <a:buChar char="▪"/>
            </a:pPr>
            <a:r>
              <a:rPr lang="de"/>
              <a:t>Story wird von LLM vorbereitet</a:t>
            </a:r>
            <a:endParaRPr/>
          </a:p>
          <a:p>
            <a:pPr marL="254000" lvl="0" indent="-2540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2000"/>
              <a:buChar char="▪"/>
            </a:pPr>
            <a:r>
              <a:rPr lang="de"/>
              <a:t>Steckbriefe für Hostagetaker und Reporter</a:t>
            </a:r>
            <a:endParaRPr/>
          </a:p>
          <a:p>
            <a:pPr marL="254000" lvl="0" indent="-2540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2000"/>
              <a:buChar char="▪"/>
            </a:pPr>
            <a:r>
              <a:rPr lang="de"/>
              <a:t>LLM legt Tageszeit und Setting fest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62"/>
          <p:cNvSpPr txBox="1">
            <a:spLocks noGrp="1"/>
          </p:cNvSpPr>
          <p:nvPr>
            <p:ph type="body" idx="1"/>
          </p:nvPr>
        </p:nvSpPr>
        <p:spPr>
          <a:xfrm>
            <a:off x="378000" y="945000"/>
            <a:ext cx="711930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Calibri"/>
              <a:buNone/>
            </a:pPr>
            <a:r>
              <a:rPr lang="de"/>
              <a:t>Vorbereitung:</a:t>
            </a:r>
            <a:endParaRPr/>
          </a:p>
        </p:txBody>
      </p:sp>
      <p:sp>
        <p:nvSpPr>
          <p:cNvPr id="414" name="Google Shape;414;p62"/>
          <p:cNvSpPr txBox="1">
            <a:spLocks noGrp="1"/>
          </p:cNvSpPr>
          <p:nvPr>
            <p:ph type="body" idx="2"/>
          </p:nvPr>
        </p:nvSpPr>
        <p:spPr>
          <a:xfrm>
            <a:off x="378000" y="1497775"/>
            <a:ext cx="7256700" cy="32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254000" lvl="0" indent="-2540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2000"/>
              <a:buChar char="▪"/>
            </a:pPr>
            <a:r>
              <a:rPr lang="de"/>
              <a:t>Start Prompt pro Aufgabe (STORY, GAMEMASTER, SPEAKER)</a:t>
            </a:r>
            <a:endParaRPr/>
          </a:p>
          <a:p>
            <a:pPr marL="254000" lvl="0" indent="-2540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2000"/>
              <a:buChar char="▪"/>
            </a:pPr>
            <a:r>
              <a:rPr lang="de"/>
              <a:t>Zusätzlich pro Roller (HOSTAGETAKER, REPORTER)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" name="Google Shape;419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2175" y="176750"/>
            <a:ext cx="7216049" cy="449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4" name="Google Shape;424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6425" y="394438"/>
            <a:ext cx="7524700" cy="407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9" name="Google Shape;429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242600"/>
            <a:ext cx="8839200" cy="2105015"/>
          </a:xfrm>
          <a:prstGeom prst="rect">
            <a:avLst/>
          </a:prstGeom>
          <a:noFill/>
          <a:ln>
            <a:noFill/>
          </a:ln>
        </p:spPr>
      </p:pic>
      <p:sp>
        <p:nvSpPr>
          <p:cNvPr id="430" name="Google Shape;430;p65"/>
          <p:cNvSpPr txBox="1">
            <a:spLocks noGrp="1"/>
          </p:cNvSpPr>
          <p:nvPr>
            <p:ph type="body" idx="1"/>
          </p:nvPr>
        </p:nvSpPr>
        <p:spPr>
          <a:xfrm>
            <a:off x="378000" y="945000"/>
            <a:ext cx="711930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Calibri"/>
              <a:buNone/>
            </a:pPr>
            <a:r>
              <a:rPr lang="de"/>
              <a:t>Reporter: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66"/>
          <p:cNvSpPr txBox="1">
            <a:spLocks noGrp="1"/>
          </p:cNvSpPr>
          <p:nvPr>
            <p:ph type="body" idx="1"/>
          </p:nvPr>
        </p:nvSpPr>
        <p:spPr>
          <a:xfrm>
            <a:off x="378000" y="945000"/>
            <a:ext cx="711930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Calibri"/>
              <a:buNone/>
            </a:pPr>
            <a:r>
              <a:rPr lang="de"/>
              <a:t>Vorbereitung:</a:t>
            </a:r>
            <a:endParaRPr/>
          </a:p>
        </p:txBody>
      </p:sp>
      <p:pic>
        <p:nvPicPr>
          <p:cNvPr id="436" name="Google Shape;436;p66" title="llm_flow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49100" y="138275"/>
            <a:ext cx="5307551" cy="45493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0"/>
          <p:cNvSpPr txBox="1">
            <a:spLocks noGrp="1"/>
          </p:cNvSpPr>
          <p:nvPr>
            <p:ph type="title"/>
          </p:nvPr>
        </p:nvSpPr>
        <p:spPr>
          <a:xfrm>
            <a:off x="378000" y="1620000"/>
            <a:ext cx="83700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Verdana"/>
              <a:buNone/>
            </a:pPr>
            <a:r>
              <a:rPr lang="de" sz="4800"/>
              <a:t>Spielidee</a:t>
            </a:r>
            <a:endParaRPr sz="48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67"/>
          <p:cNvSpPr txBox="1">
            <a:spLocks noGrp="1"/>
          </p:cNvSpPr>
          <p:nvPr>
            <p:ph type="body" idx="1"/>
          </p:nvPr>
        </p:nvSpPr>
        <p:spPr>
          <a:xfrm>
            <a:off x="378000" y="945000"/>
            <a:ext cx="711930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Calibri"/>
              <a:buNone/>
            </a:pPr>
            <a:r>
              <a:rPr lang="de"/>
              <a:t>Ablauf:</a:t>
            </a:r>
            <a:endParaRPr/>
          </a:p>
        </p:txBody>
      </p:sp>
      <p:sp>
        <p:nvSpPr>
          <p:cNvPr id="442" name="Google Shape;442;p67"/>
          <p:cNvSpPr txBox="1">
            <a:spLocks noGrp="1"/>
          </p:cNvSpPr>
          <p:nvPr>
            <p:ph type="body" idx="2"/>
          </p:nvPr>
        </p:nvSpPr>
        <p:spPr>
          <a:xfrm>
            <a:off x="378000" y="1497775"/>
            <a:ext cx="5934000" cy="32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254000" lvl="0" indent="-2540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2000"/>
              <a:buChar char="▪"/>
            </a:pPr>
            <a:r>
              <a:rPr lang="de"/>
              <a:t>Spieler kann Dialoge starten</a:t>
            </a:r>
            <a:endParaRPr/>
          </a:p>
          <a:p>
            <a:pPr marL="254000" lvl="0" indent="-2540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2000"/>
              <a:buChar char="▪"/>
            </a:pPr>
            <a:r>
              <a:rPr lang="de"/>
              <a:t>LLM </a:t>
            </a:r>
            <a:r>
              <a:rPr lang="de" b="1"/>
              <a:t>kann</a:t>
            </a:r>
            <a:r>
              <a:rPr lang="de"/>
              <a:t> antworten</a:t>
            </a:r>
            <a:endParaRPr/>
          </a:p>
          <a:p>
            <a:pPr marL="254000" lvl="0" indent="-2540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2000"/>
              <a:buChar char="▪"/>
            </a:pPr>
            <a:r>
              <a:rPr lang="de"/>
              <a:t>LLM kann das Gespräch verlassen</a:t>
            </a:r>
            <a:endParaRPr/>
          </a:p>
          <a:p>
            <a:pPr marL="254000" lvl="0" indent="-2540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2000"/>
              <a:buChar char="▪"/>
            </a:pPr>
            <a:r>
              <a:rPr lang="de"/>
              <a:t>Möglich durch textbasierte Kommandos</a:t>
            </a:r>
            <a:endParaRPr/>
          </a:p>
          <a:p>
            <a:pPr marL="254000" lvl="0" indent="-2540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2000"/>
              <a:buChar char="▪"/>
            </a:pPr>
            <a:r>
              <a:rPr lang="de"/>
              <a:t>Konversationen mit mehr als einem Character</a:t>
            </a:r>
            <a:endParaRPr/>
          </a:p>
          <a:p>
            <a:pPr marL="457200" lvl="0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8"/>
          <p:cNvSpPr txBox="1">
            <a:spLocks noGrp="1"/>
          </p:cNvSpPr>
          <p:nvPr>
            <p:ph type="body" idx="1"/>
          </p:nvPr>
        </p:nvSpPr>
        <p:spPr>
          <a:xfrm>
            <a:off x="378000" y="945000"/>
            <a:ext cx="711930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Calibri"/>
              <a:buNone/>
            </a:pPr>
            <a:r>
              <a:rPr lang="de"/>
              <a:t>Extras:</a:t>
            </a:r>
            <a:endParaRPr/>
          </a:p>
        </p:txBody>
      </p:sp>
      <p:sp>
        <p:nvSpPr>
          <p:cNvPr id="448" name="Google Shape;448;p68"/>
          <p:cNvSpPr txBox="1">
            <a:spLocks noGrp="1"/>
          </p:cNvSpPr>
          <p:nvPr>
            <p:ph type="body" idx="2"/>
          </p:nvPr>
        </p:nvSpPr>
        <p:spPr>
          <a:xfrm>
            <a:off x="378000" y="1497775"/>
            <a:ext cx="5934000" cy="32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254000" lvl="0" indent="-2540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2000"/>
              <a:buChar char="▪"/>
            </a:pPr>
            <a:r>
              <a:rPr lang="de"/>
              <a:t>LLM helfen den Überblick zu wahren</a:t>
            </a:r>
            <a:endParaRPr/>
          </a:p>
          <a:p>
            <a:pPr marL="254000" lvl="0" indent="-2540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2000"/>
              <a:buChar char="▪"/>
            </a:pPr>
            <a:r>
              <a:rPr lang="de"/>
              <a:t>Verbindlichkeit</a:t>
            </a:r>
            <a:endParaRPr/>
          </a:p>
          <a:p>
            <a:pPr marL="254000" lvl="0" indent="-2540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2000"/>
              <a:buChar char="▪"/>
            </a:pPr>
            <a:r>
              <a:rPr lang="de" i="1"/>
              <a:t>Objective</a:t>
            </a:r>
            <a:endParaRPr i="1"/>
          </a:p>
          <a:p>
            <a:pPr marL="254000" lvl="0" indent="-2540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2000"/>
              <a:buChar char="▪"/>
            </a:pPr>
            <a:r>
              <a:rPr lang="de" i="1"/>
              <a:t>Staged Event</a:t>
            </a:r>
            <a:endParaRPr i="1"/>
          </a:p>
          <a:p>
            <a:pPr marL="254000" lvl="0" indent="-2540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2000"/>
              <a:buChar char="▪"/>
            </a:pPr>
            <a:r>
              <a:rPr lang="de" i="1"/>
              <a:t>Operation</a:t>
            </a:r>
            <a:endParaRPr i="1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69"/>
          <p:cNvSpPr txBox="1">
            <a:spLocks noGrp="1"/>
          </p:cNvSpPr>
          <p:nvPr>
            <p:ph type="title"/>
          </p:nvPr>
        </p:nvSpPr>
        <p:spPr>
          <a:xfrm>
            <a:off x="378000" y="1620000"/>
            <a:ext cx="83700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Verdana"/>
              <a:buNone/>
            </a:pPr>
            <a:r>
              <a:rPr lang="de" sz="4800"/>
              <a:t>LLM-Kommandos</a:t>
            </a:r>
            <a:endParaRPr sz="48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0"/>
          <p:cNvSpPr txBox="1">
            <a:spLocks noGrp="1"/>
          </p:cNvSpPr>
          <p:nvPr>
            <p:ph type="body" idx="1"/>
          </p:nvPr>
        </p:nvSpPr>
        <p:spPr>
          <a:xfrm>
            <a:off x="378000" y="945000"/>
            <a:ext cx="711930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Calibri"/>
              <a:buNone/>
            </a:pPr>
            <a:r>
              <a:rPr lang="de"/>
              <a:t>Kommandos:</a:t>
            </a:r>
            <a:endParaRPr/>
          </a:p>
        </p:txBody>
      </p:sp>
      <p:sp>
        <p:nvSpPr>
          <p:cNvPr id="459" name="Google Shape;459;p70"/>
          <p:cNvSpPr txBox="1">
            <a:spLocks noGrp="1"/>
          </p:cNvSpPr>
          <p:nvPr>
            <p:ph type="body" idx="2"/>
          </p:nvPr>
        </p:nvSpPr>
        <p:spPr>
          <a:xfrm>
            <a:off x="378000" y="1497775"/>
            <a:ext cx="5934000" cy="32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254000" lvl="0" indent="-2540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2000"/>
              <a:buChar char="▪"/>
            </a:pPr>
            <a:r>
              <a:rPr lang="de"/>
              <a:t>Syntax:</a:t>
            </a:r>
            <a:endParaRPr/>
          </a:p>
          <a:p>
            <a:pPr marL="457200" lvl="0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de"/>
              <a:t>#COMMAND</a:t>
            </a:r>
            <a:endParaRPr/>
          </a:p>
          <a:p>
            <a:pPr marL="457200" lvl="0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de"/>
              <a:t>#COMMAND{some data}</a:t>
            </a:r>
            <a:endParaRPr/>
          </a:p>
          <a:p>
            <a:pPr marL="457200" lvl="0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de"/>
              <a:t>#COMMAND{first; second}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71"/>
          <p:cNvSpPr txBox="1">
            <a:spLocks noGrp="1"/>
          </p:cNvSpPr>
          <p:nvPr>
            <p:ph type="body" idx="1"/>
          </p:nvPr>
        </p:nvSpPr>
        <p:spPr>
          <a:xfrm>
            <a:off x="378000" y="945000"/>
            <a:ext cx="711930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Calibri"/>
              <a:buNone/>
            </a:pPr>
            <a:r>
              <a:rPr lang="de"/>
              <a:t>Kommandos:</a:t>
            </a:r>
            <a:endParaRPr/>
          </a:p>
        </p:txBody>
      </p:sp>
      <p:sp>
        <p:nvSpPr>
          <p:cNvPr id="465" name="Google Shape;465;p71"/>
          <p:cNvSpPr txBox="1">
            <a:spLocks noGrp="1"/>
          </p:cNvSpPr>
          <p:nvPr>
            <p:ph type="body" idx="2"/>
          </p:nvPr>
        </p:nvSpPr>
        <p:spPr>
          <a:xfrm>
            <a:off x="378000" y="1497775"/>
            <a:ext cx="5934000" cy="32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254000" lvl="0" indent="-2540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2000"/>
              <a:buChar char="▪"/>
            </a:pPr>
            <a:r>
              <a:rPr lang="de"/>
              <a:t>SPEAKER:</a:t>
            </a:r>
            <a:endParaRPr/>
          </a:p>
          <a:p>
            <a:pPr marL="0" lvl="0" indent="4572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de"/>
              <a:t>#SAY{...}</a:t>
            </a:r>
            <a:endParaRPr/>
          </a:p>
          <a:p>
            <a:pPr marL="457200" lvl="0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de"/>
              <a:t>#NOTHING</a:t>
            </a:r>
            <a:endParaRPr/>
          </a:p>
          <a:p>
            <a:pPr marL="457200" lvl="0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de"/>
              <a:t>#PROPOSEEND</a:t>
            </a:r>
            <a:endParaRPr/>
          </a:p>
          <a:p>
            <a:pPr marL="457200" lvl="0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de"/>
              <a:t>#FORCEEND</a:t>
            </a:r>
            <a:endParaRPr/>
          </a:p>
        </p:txBody>
      </p:sp>
      <p:pic>
        <p:nvPicPr>
          <p:cNvPr id="466" name="Google Shape;466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619625"/>
            <a:ext cx="8839201" cy="196031"/>
          </a:xfrm>
          <a:prstGeom prst="rect">
            <a:avLst/>
          </a:prstGeom>
          <a:noFill/>
          <a:ln>
            <a:noFill/>
          </a:ln>
        </p:spPr>
      </p:pic>
      <p:sp>
        <p:nvSpPr>
          <p:cNvPr id="467" name="Google Shape;467;p71"/>
          <p:cNvSpPr txBox="1">
            <a:spLocks noGrp="1"/>
          </p:cNvSpPr>
          <p:nvPr>
            <p:ph type="body" idx="2"/>
          </p:nvPr>
        </p:nvSpPr>
        <p:spPr>
          <a:xfrm>
            <a:off x="4899475" y="1440300"/>
            <a:ext cx="5934000" cy="32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254000" lvl="0" indent="-2540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2000"/>
              <a:buChar char="▪"/>
            </a:pPr>
            <a:r>
              <a:rPr lang="de"/>
              <a:t>GAMEMASTER:</a:t>
            </a:r>
            <a:endParaRPr/>
          </a:p>
          <a:p>
            <a:pPr marL="457200" lvl="0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de"/>
              <a:t>#SCENARIO{...}</a:t>
            </a:r>
            <a:endParaRPr/>
          </a:p>
          <a:p>
            <a:pPr marL="457200" lvl="0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de"/>
              <a:t>#SUMMARIZE</a:t>
            </a:r>
            <a:endParaRPr/>
          </a:p>
          <a:p>
            <a:pPr marL="457200" lvl="0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de"/>
              <a:t>#OBJECTIVE</a:t>
            </a:r>
            <a:endParaRPr/>
          </a:p>
        </p:txBody>
      </p:sp>
      <p:pic>
        <p:nvPicPr>
          <p:cNvPr id="468" name="Google Shape;468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00025" y="4027200"/>
            <a:ext cx="6743925" cy="64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72"/>
          <p:cNvSpPr txBox="1">
            <a:spLocks noGrp="1"/>
          </p:cNvSpPr>
          <p:nvPr>
            <p:ph type="body" idx="1"/>
          </p:nvPr>
        </p:nvSpPr>
        <p:spPr>
          <a:xfrm>
            <a:off x="378000" y="945000"/>
            <a:ext cx="711930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Calibri"/>
              <a:buNone/>
            </a:pPr>
            <a:r>
              <a:rPr lang="de"/>
              <a:t>Kommandos:</a:t>
            </a:r>
            <a:endParaRPr/>
          </a:p>
        </p:txBody>
      </p:sp>
      <p:sp>
        <p:nvSpPr>
          <p:cNvPr id="474" name="Google Shape;474;p72"/>
          <p:cNvSpPr txBox="1">
            <a:spLocks noGrp="1"/>
          </p:cNvSpPr>
          <p:nvPr>
            <p:ph type="body" idx="2"/>
          </p:nvPr>
        </p:nvSpPr>
        <p:spPr>
          <a:xfrm>
            <a:off x="378000" y="1497775"/>
            <a:ext cx="5934000" cy="32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254000" lvl="0" indent="-2540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2000"/>
              <a:buChar char="▪"/>
            </a:pPr>
            <a:r>
              <a:rPr lang="de"/>
              <a:t>Automatische Info an LLM</a:t>
            </a:r>
            <a:endParaRPr/>
          </a:p>
          <a:p>
            <a:pPr marL="254000" lvl="0" indent="-2540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2000"/>
              <a:buChar char="▪"/>
            </a:pPr>
            <a:r>
              <a:rPr lang="de"/>
              <a:t>Prüfen der Antwort</a:t>
            </a:r>
            <a:br>
              <a:rPr lang="de"/>
            </a:br>
            <a:r>
              <a:rPr lang="de"/>
              <a:t>(Befehl erlaubt? Anzahl Argumente?)</a:t>
            </a:r>
            <a:endParaRPr/>
          </a:p>
          <a:p>
            <a:pPr marL="254000" lvl="0" indent="-2540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2000"/>
              <a:buChar char="▪"/>
            </a:pPr>
            <a:r>
              <a:rPr lang="de"/>
              <a:t>Automatischer RETRY mit REMINDER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73"/>
          <p:cNvSpPr txBox="1">
            <a:spLocks noGrp="1"/>
          </p:cNvSpPr>
          <p:nvPr>
            <p:ph type="body" idx="1"/>
          </p:nvPr>
        </p:nvSpPr>
        <p:spPr>
          <a:xfrm>
            <a:off x="378000" y="945000"/>
            <a:ext cx="711930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Calibri"/>
              <a:buNone/>
            </a:pPr>
            <a:r>
              <a:rPr lang="de"/>
              <a:t>Anfrage:</a:t>
            </a:r>
            <a:endParaRPr/>
          </a:p>
        </p:txBody>
      </p:sp>
      <p:pic>
        <p:nvPicPr>
          <p:cNvPr id="480" name="Google Shape;480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625" y="1408550"/>
            <a:ext cx="8130755" cy="3398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74"/>
          <p:cNvSpPr txBox="1">
            <a:spLocks noGrp="1"/>
          </p:cNvSpPr>
          <p:nvPr>
            <p:ph type="body" idx="1"/>
          </p:nvPr>
        </p:nvSpPr>
        <p:spPr>
          <a:xfrm>
            <a:off x="378000" y="945000"/>
            <a:ext cx="711930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Calibri"/>
              <a:buNone/>
            </a:pPr>
            <a:r>
              <a:rPr lang="de"/>
              <a:t>Anfrage:</a:t>
            </a:r>
            <a:endParaRPr/>
          </a:p>
        </p:txBody>
      </p:sp>
      <p:sp>
        <p:nvSpPr>
          <p:cNvPr id="486" name="Google Shape;486;p74"/>
          <p:cNvSpPr txBox="1">
            <a:spLocks noGrp="1"/>
          </p:cNvSpPr>
          <p:nvPr>
            <p:ph type="body" idx="2"/>
          </p:nvPr>
        </p:nvSpPr>
        <p:spPr>
          <a:xfrm>
            <a:off x="378000" y="1497775"/>
            <a:ext cx="8378700" cy="32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254000" lvl="0" indent="-2540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2000"/>
              <a:buChar char="▪"/>
            </a:pPr>
            <a:r>
              <a:rPr lang="de"/>
              <a:t>“To answer use one of the following commands with correct syntax: #SUMMARY{&lt;summarized text&gt;};</a:t>
            </a:r>
            <a:br>
              <a:rPr lang="de"/>
            </a:br>
            <a:r>
              <a:rPr lang="de"/>
              <a:t>summarize the conversation.”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75"/>
          <p:cNvSpPr txBox="1">
            <a:spLocks noGrp="1"/>
          </p:cNvSpPr>
          <p:nvPr>
            <p:ph type="body" idx="1"/>
          </p:nvPr>
        </p:nvSpPr>
        <p:spPr>
          <a:xfrm>
            <a:off x="378000" y="945000"/>
            <a:ext cx="711930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Calibri"/>
              <a:buNone/>
            </a:pPr>
            <a:r>
              <a:rPr lang="de"/>
              <a:t>Antwort:</a:t>
            </a:r>
            <a:endParaRPr/>
          </a:p>
        </p:txBody>
      </p:sp>
      <p:sp>
        <p:nvSpPr>
          <p:cNvPr id="492" name="Google Shape;492;p75"/>
          <p:cNvSpPr txBox="1">
            <a:spLocks noGrp="1"/>
          </p:cNvSpPr>
          <p:nvPr>
            <p:ph type="body" idx="2"/>
          </p:nvPr>
        </p:nvSpPr>
        <p:spPr>
          <a:xfrm>
            <a:off x="378000" y="1497775"/>
            <a:ext cx="8378700" cy="32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254000" lvl="0" indent="-2540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2000"/>
              <a:buChar char="▪"/>
            </a:pPr>
            <a:r>
              <a:rPr lang="de"/>
              <a:t>“#SUMMARY{</a:t>
            </a:r>
            <a:br>
              <a:rPr lang="de"/>
            </a:br>
            <a:r>
              <a:rPr lang="de"/>
              <a:t>The hostage negotiation team is now on standby and will be ready to assist in 30 minutes. Ethan successfully gathered intel on potential escape routes using a drone, with the intel expected in about 20 minutes. Ethan decided to speak to the hostage taker while waiting for the intel.</a:t>
            </a:r>
            <a:br>
              <a:rPr lang="de"/>
            </a:br>
            <a:r>
              <a:rPr lang="de"/>
              <a:t>}”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76"/>
          <p:cNvSpPr txBox="1">
            <a:spLocks noGrp="1"/>
          </p:cNvSpPr>
          <p:nvPr>
            <p:ph type="body" idx="1"/>
          </p:nvPr>
        </p:nvSpPr>
        <p:spPr>
          <a:xfrm>
            <a:off x="378000" y="945000"/>
            <a:ext cx="711930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Calibri"/>
              <a:buNone/>
            </a:pPr>
            <a:r>
              <a:rPr lang="de"/>
              <a:t>Demo</a:t>
            </a:r>
            <a:endParaRPr/>
          </a:p>
        </p:txBody>
      </p:sp>
      <p:sp>
        <p:nvSpPr>
          <p:cNvPr id="498" name="Google Shape;498;p76"/>
          <p:cNvSpPr txBox="1">
            <a:spLocks noGrp="1"/>
          </p:cNvSpPr>
          <p:nvPr>
            <p:ph type="body" idx="2"/>
          </p:nvPr>
        </p:nvSpPr>
        <p:spPr>
          <a:xfrm>
            <a:off x="378000" y="1497775"/>
            <a:ext cx="5934000" cy="32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254000" lvl="0" indent="-2540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2000"/>
              <a:buChar char="▪"/>
            </a:pPr>
            <a:r>
              <a:rPr lang="de"/>
              <a:t>ROLEPLAY DEMO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1"/>
          <p:cNvSpPr txBox="1">
            <a:spLocks noGrp="1"/>
          </p:cNvSpPr>
          <p:nvPr>
            <p:ph type="body" idx="1"/>
          </p:nvPr>
        </p:nvSpPr>
        <p:spPr>
          <a:xfrm>
            <a:off x="378000" y="945000"/>
            <a:ext cx="711930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Calibri"/>
              <a:buNone/>
            </a:pPr>
            <a:r>
              <a:rPr lang="de"/>
              <a:t>Spielidee:</a:t>
            </a:r>
            <a:endParaRPr/>
          </a:p>
        </p:txBody>
      </p:sp>
      <p:sp>
        <p:nvSpPr>
          <p:cNvPr id="274" name="Google Shape;274;p41"/>
          <p:cNvSpPr txBox="1">
            <a:spLocks noGrp="1"/>
          </p:cNvSpPr>
          <p:nvPr>
            <p:ph type="body" idx="2"/>
          </p:nvPr>
        </p:nvSpPr>
        <p:spPr>
          <a:xfrm>
            <a:off x="378000" y="1497775"/>
            <a:ext cx="5934000" cy="32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254000" lvl="0" indent="-254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6E00"/>
              </a:buClr>
              <a:buSzPts val="2000"/>
              <a:buFont typeface="Noto Sans Symbols"/>
              <a:buChar char="▪"/>
            </a:pPr>
            <a:r>
              <a:rPr lang="de"/>
              <a:t>Echtzeit-Interaktion</a:t>
            </a:r>
            <a:endParaRPr/>
          </a:p>
          <a:p>
            <a:pPr marL="254000" lvl="0" indent="-2540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ED6E00"/>
              </a:buClr>
              <a:buSzPts val="2000"/>
              <a:buFont typeface="Noto Sans Symbols"/>
              <a:buChar char="▪"/>
            </a:pPr>
            <a:r>
              <a:rPr lang="de"/>
              <a:t>Latenz kritisch</a:t>
            </a:r>
            <a:endParaRPr/>
          </a:p>
          <a:p>
            <a:pPr marL="254000" lvl="0" indent="-2540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2000"/>
              <a:buChar char="▪"/>
            </a:pPr>
            <a:r>
              <a:rPr lang="de"/>
              <a:t>Potenzial von LLMs ausschöpfen</a:t>
            </a:r>
            <a:endParaRPr/>
          </a:p>
          <a:p>
            <a:pPr marL="254000" lvl="0" indent="-2540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2000"/>
              <a:buChar char="▪"/>
            </a:pPr>
            <a:r>
              <a:rPr lang="de"/>
              <a:t>“freies Sprechen”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77"/>
          <p:cNvSpPr/>
          <p:nvPr/>
        </p:nvSpPr>
        <p:spPr>
          <a:xfrm>
            <a:off x="1331125" y="1667550"/>
            <a:ext cx="6163500" cy="18084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Verdana"/>
                <a:ea typeface="Verdana"/>
                <a:cs typeface="Verdana"/>
                <a:sym typeface="Verdana"/>
              </a:rPr>
              <a:t>DEMO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78"/>
          <p:cNvSpPr txBox="1">
            <a:spLocks noGrp="1"/>
          </p:cNvSpPr>
          <p:nvPr>
            <p:ph type="title"/>
          </p:nvPr>
        </p:nvSpPr>
        <p:spPr>
          <a:xfrm>
            <a:off x="378000" y="1620000"/>
            <a:ext cx="83700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Verdana"/>
              <a:buNone/>
            </a:pPr>
            <a:r>
              <a:rPr lang="de" sz="4800"/>
              <a:t>Lektionen</a:t>
            </a:r>
            <a:endParaRPr sz="480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79"/>
          <p:cNvSpPr txBox="1">
            <a:spLocks noGrp="1"/>
          </p:cNvSpPr>
          <p:nvPr>
            <p:ph type="body" idx="1"/>
          </p:nvPr>
        </p:nvSpPr>
        <p:spPr>
          <a:xfrm>
            <a:off x="378000" y="945000"/>
            <a:ext cx="711930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Calibri"/>
              <a:buNone/>
            </a:pPr>
            <a:r>
              <a:rPr lang="de"/>
              <a:t>Keine Probleme:</a:t>
            </a:r>
            <a:endParaRPr/>
          </a:p>
        </p:txBody>
      </p:sp>
      <p:sp>
        <p:nvSpPr>
          <p:cNvPr id="514" name="Google Shape;514;p79"/>
          <p:cNvSpPr txBox="1">
            <a:spLocks noGrp="1"/>
          </p:cNvSpPr>
          <p:nvPr>
            <p:ph type="body" idx="2"/>
          </p:nvPr>
        </p:nvSpPr>
        <p:spPr>
          <a:xfrm>
            <a:off x="378000" y="1497775"/>
            <a:ext cx="5934000" cy="32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254000" lvl="0" indent="-2540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2000"/>
              <a:buChar char="▪"/>
            </a:pPr>
            <a:r>
              <a:rPr lang="de"/>
              <a:t>Models haben kein ethisches Problem den Geiselnehmer zu spielen</a:t>
            </a:r>
            <a:br>
              <a:rPr lang="de"/>
            </a:br>
            <a:r>
              <a:rPr lang="de"/>
              <a:t>→ vermutlich durch genaue Start-Prompts</a:t>
            </a:r>
            <a:endParaRPr/>
          </a:p>
          <a:p>
            <a:pPr marL="254000" lvl="0" indent="-2540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2000"/>
              <a:buChar char="▪"/>
            </a:pPr>
            <a:r>
              <a:rPr lang="de"/>
              <a:t>LLMs verlassen Rolle nicht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80"/>
          <p:cNvSpPr txBox="1">
            <a:spLocks noGrp="1"/>
          </p:cNvSpPr>
          <p:nvPr>
            <p:ph type="body" idx="1"/>
          </p:nvPr>
        </p:nvSpPr>
        <p:spPr>
          <a:xfrm>
            <a:off x="378000" y="945000"/>
            <a:ext cx="711930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Calibri"/>
              <a:buNone/>
            </a:pPr>
            <a:r>
              <a:rPr lang="de"/>
              <a:t>Probleme:</a:t>
            </a:r>
            <a:endParaRPr/>
          </a:p>
        </p:txBody>
      </p:sp>
      <p:sp>
        <p:nvSpPr>
          <p:cNvPr id="520" name="Google Shape;520;p80"/>
          <p:cNvSpPr txBox="1">
            <a:spLocks noGrp="1"/>
          </p:cNvSpPr>
          <p:nvPr>
            <p:ph type="body" idx="2"/>
          </p:nvPr>
        </p:nvSpPr>
        <p:spPr>
          <a:xfrm>
            <a:off x="378000" y="1497775"/>
            <a:ext cx="5934000" cy="32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lvl="0" indent="-355600" algn="l" rtl="0">
              <a:spcBef>
                <a:spcPts val="900"/>
              </a:spcBef>
              <a:spcAft>
                <a:spcPts val="0"/>
              </a:spcAft>
              <a:buSzPts val="2000"/>
              <a:buChar char="▪"/>
            </a:pPr>
            <a:r>
              <a:rPr lang="de"/>
              <a:t>Oft die selben Namen (z.B Alex)</a:t>
            </a:r>
            <a:br>
              <a:rPr lang="de"/>
            </a:br>
            <a:endParaRPr/>
          </a:p>
          <a:p>
            <a:pPr marL="457200" lvl="0" indent="-355600" algn="l" rtl="0">
              <a:spcBef>
                <a:spcPts val="900"/>
              </a:spcBef>
              <a:spcAft>
                <a:spcPts val="0"/>
              </a:spcAft>
              <a:buSzPts val="2000"/>
              <a:buChar char="▪"/>
            </a:pPr>
            <a:r>
              <a:rPr lang="de"/>
              <a:t>LLMs gehen auf alles ein</a:t>
            </a:r>
            <a:br>
              <a:rPr lang="de"/>
            </a:br>
            <a:r>
              <a:rPr lang="de"/>
              <a:t>→ anstatt z.B Gespräch zu verlassen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81"/>
          <p:cNvSpPr txBox="1">
            <a:spLocks noGrp="1"/>
          </p:cNvSpPr>
          <p:nvPr>
            <p:ph type="body" idx="1"/>
          </p:nvPr>
        </p:nvSpPr>
        <p:spPr>
          <a:xfrm>
            <a:off x="378000" y="945000"/>
            <a:ext cx="711930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Calibri"/>
              <a:buNone/>
            </a:pPr>
            <a:r>
              <a:rPr lang="de"/>
              <a:t>Probleme:</a:t>
            </a:r>
            <a:endParaRPr/>
          </a:p>
        </p:txBody>
      </p:sp>
      <p:pic>
        <p:nvPicPr>
          <p:cNvPr id="526" name="Google Shape;526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5213" y="1632625"/>
            <a:ext cx="6543675" cy="2552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27" name="Google Shape;527;p81"/>
          <p:cNvCxnSpPr/>
          <p:nvPr/>
        </p:nvCxnSpPr>
        <p:spPr>
          <a:xfrm rot="10800000" flipH="1">
            <a:off x="1408050" y="3425475"/>
            <a:ext cx="6448500" cy="414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28" name="Google Shape;528;p81"/>
          <p:cNvCxnSpPr/>
          <p:nvPr/>
        </p:nvCxnSpPr>
        <p:spPr>
          <a:xfrm rot="10800000" flipH="1">
            <a:off x="1412813" y="3944675"/>
            <a:ext cx="6448500" cy="414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29" name="Google Shape;529;p81"/>
          <p:cNvCxnSpPr/>
          <p:nvPr/>
        </p:nvCxnSpPr>
        <p:spPr>
          <a:xfrm>
            <a:off x="1402125" y="3460950"/>
            <a:ext cx="0" cy="5442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30" name="Google Shape;530;p81"/>
          <p:cNvCxnSpPr/>
          <p:nvPr/>
        </p:nvCxnSpPr>
        <p:spPr>
          <a:xfrm>
            <a:off x="7871900" y="3425475"/>
            <a:ext cx="2400" cy="5385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82"/>
          <p:cNvSpPr txBox="1">
            <a:spLocks noGrp="1"/>
          </p:cNvSpPr>
          <p:nvPr>
            <p:ph type="body" idx="1"/>
          </p:nvPr>
        </p:nvSpPr>
        <p:spPr>
          <a:xfrm>
            <a:off x="378000" y="945000"/>
            <a:ext cx="711930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Calibri"/>
              <a:buNone/>
            </a:pPr>
            <a:r>
              <a:rPr lang="de"/>
              <a:t>Probleme:</a:t>
            </a:r>
            <a:endParaRPr/>
          </a:p>
        </p:txBody>
      </p:sp>
      <p:sp>
        <p:nvSpPr>
          <p:cNvPr id="536" name="Google Shape;536;p82"/>
          <p:cNvSpPr txBox="1">
            <a:spLocks noGrp="1"/>
          </p:cNvSpPr>
          <p:nvPr>
            <p:ph type="body" idx="2"/>
          </p:nvPr>
        </p:nvSpPr>
        <p:spPr>
          <a:xfrm>
            <a:off x="378000" y="1497775"/>
            <a:ext cx="5934000" cy="32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lvl="0" indent="-355600" algn="l" rtl="0">
              <a:spcBef>
                <a:spcPts val="900"/>
              </a:spcBef>
              <a:spcAft>
                <a:spcPts val="0"/>
              </a:spcAft>
              <a:buSzPts val="2000"/>
              <a:buChar char="▪"/>
            </a:pPr>
            <a:r>
              <a:rPr lang="de"/>
              <a:t>LLMs nehmen Rolle des Spielers an</a:t>
            </a:r>
            <a:endParaRPr/>
          </a:p>
          <a:p>
            <a:pPr marL="457200" lvl="0" indent="-355600" algn="l" rtl="0">
              <a:spcBef>
                <a:spcPts val="900"/>
              </a:spcBef>
              <a:spcAft>
                <a:spcPts val="0"/>
              </a:spcAft>
              <a:buSzPts val="2000"/>
              <a:buChar char="▪"/>
            </a:pPr>
            <a:r>
              <a:rPr lang="de"/>
              <a:t>Sprechen mit sich selbst</a:t>
            </a:r>
            <a:endParaRPr/>
          </a:p>
          <a:p>
            <a:pPr marL="457200" lvl="0" indent="-355600" algn="l" rtl="0">
              <a:spcBef>
                <a:spcPts val="900"/>
              </a:spcBef>
              <a:spcAft>
                <a:spcPts val="0"/>
              </a:spcAft>
              <a:buSzPts val="2000"/>
              <a:buChar char="▪"/>
            </a:pPr>
            <a:r>
              <a:rPr lang="de" i="1"/>
              <a:t>user/ assistant/ system</a:t>
            </a:r>
            <a:endParaRPr/>
          </a:p>
        </p:txBody>
      </p:sp>
      <p:pic>
        <p:nvPicPr>
          <p:cNvPr id="537" name="Google Shape;537;p82" title="new_chat_structur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970175"/>
            <a:ext cx="8839204" cy="1657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83"/>
          <p:cNvSpPr txBox="1">
            <a:spLocks noGrp="1"/>
          </p:cNvSpPr>
          <p:nvPr>
            <p:ph type="body" idx="1"/>
          </p:nvPr>
        </p:nvSpPr>
        <p:spPr>
          <a:xfrm>
            <a:off x="378000" y="945000"/>
            <a:ext cx="711930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Calibri"/>
              <a:buNone/>
            </a:pPr>
            <a:r>
              <a:rPr lang="de"/>
              <a:t>Probleme:</a:t>
            </a:r>
            <a:endParaRPr/>
          </a:p>
        </p:txBody>
      </p:sp>
      <p:sp>
        <p:nvSpPr>
          <p:cNvPr id="543" name="Google Shape;543;p83"/>
          <p:cNvSpPr txBox="1">
            <a:spLocks noGrp="1"/>
          </p:cNvSpPr>
          <p:nvPr>
            <p:ph type="body" idx="2"/>
          </p:nvPr>
        </p:nvSpPr>
        <p:spPr>
          <a:xfrm>
            <a:off x="378000" y="1497775"/>
            <a:ext cx="8347200" cy="32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900"/>
              </a:spcBef>
              <a:spcAft>
                <a:spcPts val="0"/>
              </a:spcAft>
              <a:buNone/>
            </a:pPr>
            <a:r>
              <a:rPr lang="de" sz="1200" b="1"/>
              <a:t>User:</a:t>
            </a:r>
            <a:r>
              <a:rPr lang="de" sz="1200"/>
              <a:t> hello, are you there? Here is Inspektor Koppe, the police negotiator</a:t>
            </a:r>
            <a:endParaRPr sz="1200"/>
          </a:p>
          <a:p>
            <a:pPr marL="0" lvl="0" indent="0" algn="l" rtl="0">
              <a:spcBef>
                <a:spcPts val="900"/>
              </a:spcBef>
              <a:spcAft>
                <a:spcPts val="0"/>
              </a:spcAft>
              <a:buNone/>
            </a:pPr>
            <a:r>
              <a:rPr lang="de" sz="1200" b="1"/>
              <a:t>Hostagetaker:</a:t>
            </a:r>
            <a:r>
              <a:rPr lang="de" sz="1200"/>
              <a:t> Yes, I'm here. I have your attention now. What do you want?</a:t>
            </a:r>
            <a:endParaRPr sz="1200"/>
          </a:p>
          <a:p>
            <a:pPr marL="0" lvl="0" indent="0" algn="l" rtl="0">
              <a:spcBef>
                <a:spcPts val="900"/>
              </a:spcBef>
              <a:spcAft>
                <a:spcPts val="0"/>
              </a:spcAft>
              <a:buNone/>
            </a:pPr>
            <a:r>
              <a:rPr lang="de" sz="1200" b="1"/>
              <a:t>User:</a:t>
            </a:r>
            <a:r>
              <a:rPr lang="de" sz="1200"/>
              <a:t> What i want? I think that this situation is about what you want. You took the hostages.</a:t>
            </a:r>
            <a:endParaRPr sz="1200"/>
          </a:p>
          <a:p>
            <a:pPr marL="0" lvl="0" indent="0" algn="l" rtl="0">
              <a:spcBef>
                <a:spcPts val="900"/>
              </a:spcBef>
              <a:spcAft>
                <a:spcPts val="0"/>
              </a:spcAft>
              <a:buNone/>
            </a:pPr>
            <a:r>
              <a:rPr lang="de" sz="1200" b="1"/>
              <a:t>Hostagetaker: </a:t>
            </a:r>
            <a:r>
              <a:rPr lang="de" sz="1200"/>
              <a:t>Yes, I did. And I want $5 million and a getaway vehicle. I want it delivered here within the next hour. I'm not playing games here. I have hostages, and I'm not afraid to use them as leverage.</a:t>
            </a:r>
            <a:endParaRPr sz="1200"/>
          </a:p>
          <a:p>
            <a:pPr marL="0" lvl="0" indent="0" algn="l" rtl="0">
              <a:spcBef>
                <a:spcPts val="900"/>
              </a:spcBef>
              <a:spcAft>
                <a:spcPts val="0"/>
              </a:spcAft>
              <a:buNone/>
            </a:pPr>
            <a:r>
              <a:rPr lang="de" sz="1200" b="1"/>
              <a:t>User:</a:t>
            </a:r>
            <a:r>
              <a:rPr lang="de" sz="1200"/>
              <a:t> Okay. How many do you want?</a:t>
            </a:r>
            <a:endParaRPr sz="1200"/>
          </a:p>
          <a:p>
            <a:pPr marL="0" lvl="0" indent="0" algn="l" rtl="0">
              <a:spcBef>
                <a:spcPts val="900"/>
              </a:spcBef>
              <a:spcAft>
                <a:spcPts val="0"/>
              </a:spcAft>
              <a:buNone/>
            </a:pPr>
            <a:r>
              <a:rPr lang="de" sz="1200" b="1"/>
              <a:t>Hostagetaker: </a:t>
            </a:r>
            <a:r>
              <a:rPr lang="de" sz="1200"/>
              <a:t>I want 5 hostages released.</a:t>
            </a:r>
            <a:endParaRPr sz="120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84"/>
          <p:cNvSpPr txBox="1">
            <a:spLocks noGrp="1"/>
          </p:cNvSpPr>
          <p:nvPr>
            <p:ph type="body" idx="1"/>
          </p:nvPr>
        </p:nvSpPr>
        <p:spPr>
          <a:xfrm>
            <a:off x="378000" y="945000"/>
            <a:ext cx="711930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Calibri"/>
              <a:buNone/>
            </a:pPr>
            <a:r>
              <a:rPr lang="de"/>
              <a:t>Probleme:</a:t>
            </a:r>
            <a:endParaRPr/>
          </a:p>
        </p:txBody>
      </p:sp>
      <p:sp>
        <p:nvSpPr>
          <p:cNvPr id="549" name="Google Shape;549;p84"/>
          <p:cNvSpPr txBox="1">
            <a:spLocks noGrp="1"/>
          </p:cNvSpPr>
          <p:nvPr>
            <p:ph type="body" idx="2"/>
          </p:nvPr>
        </p:nvSpPr>
        <p:spPr>
          <a:xfrm>
            <a:off x="378000" y="1497775"/>
            <a:ext cx="5934000" cy="32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lvl="0" indent="-3556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2000"/>
              <a:buChar char="▪"/>
            </a:pPr>
            <a:r>
              <a:rPr lang="de"/>
              <a:t>Zu viel Freiheit für LLM</a:t>
            </a:r>
            <a:br>
              <a:rPr lang="de"/>
            </a:br>
            <a:r>
              <a:rPr lang="de"/>
              <a:t>(zu wenig Vorgegeben)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endParaRPr/>
          </a:p>
          <a:p>
            <a:pPr marL="457200" lvl="0" indent="-3556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2000"/>
              <a:buChar char="▪"/>
            </a:pPr>
            <a:r>
              <a:rPr lang="de"/>
              <a:t>Gespräch mit Reporter oder Hostagetaker als teil einer Operation</a:t>
            </a:r>
            <a:br>
              <a:rPr lang="de"/>
            </a:b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85"/>
          <p:cNvSpPr txBox="1">
            <a:spLocks noGrp="1"/>
          </p:cNvSpPr>
          <p:nvPr>
            <p:ph type="body" idx="1"/>
          </p:nvPr>
        </p:nvSpPr>
        <p:spPr>
          <a:xfrm>
            <a:off x="378000" y="945000"/>
            <a:ext cx="711930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Calibri"/>
              <a:buNone/>
            </a:pPr>
            <a:r>
              <a:rPr lang="de"/>
              <a:t>Probleme:</a:t>
            </a:r>
            <a:endParaRPr/>
          </a:p>
        </p:txBody>
      </p:sp>
      <p:sp>
        <p:nvSpPr>
          <p:cNvPr id="555" name="Google Shape;555;p85"/>
          <p:cNvSpPr txBox="1">
            <a:spLocks noGrp="1"/>
          </p:cNvSpPr>
          <p:nvPr>
            <p:ph type="body" idx="2"/>
          </p:nvPr>
        </p:nvSpPr>
        <p:spPr>
          <a:xfrm>
            <a:off x="378000" y="1497775"/>
            <a:ext cx="5934000" cy="32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lvl="0" indent="-3556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2000"/>
              <a:buChar char="▪"/>
            </a:pPr>
            <a:r>
              <a:rPr lang="de"/>
              <a:t>Operations drehen sich im Kreis</a:t>
            </a:r>
            <a:endParaRPr/>
          </a:p>
          <a:p>
            <a:pPr marL="45720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de"/>
              <a:t>Keine Auswirkungen durch Operations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56" name="Google Shape;556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3750" y="2324350"/>
            <a:ext cx="6036500" cy="2351800"/>
          </a:xfrm>
          <a:prstGeom prst="rect">
            <a:avLst/>
          </a:prstGeom>
          <a:noFill/>
          <a:ln>
            <a:noFill/>
          </a:ln>
        </p:spPr>
      </p:pic>
      <p:sp>
        <p:nvSpPr>
          <p:cNvPr id="557" name="Google Shape;557;p85"/>
          <p:cNvSpPr/>
          <p:nvPr/>
        </p:nvSpPr>
        <p:spPr>
          <a:xfrm>
            <a:off x="652700" y="3862500"/>
            <a:ext cx="940200" cy="3897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2" name="Google Shape;562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70975"/>
            <a:ext cx="8839201" cy="2141013"/>
          </a:xfrm>
          <a:prstGeom prst="rect">
            <a:avLst/>
          </a:prstGeom>
          <a:noFill/>
          <a:ln>
            <a:noFill/>
          </a:ln>
        </p:spPr>
      </p:pic>
      <p:pic>
        <p:nvPicPr>
          <p:cNvPr id="563" name="Google Shape;563;p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3074138"/>
            <a:ext cx="8839201" cy="880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8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3916961"/>
            <a:ext cx="8839201" cy="7890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2"/>
          <p:cNvSpPr txBox="1">
            <a:spLocks noGrp="1"/>
          </p:cNvSpPr>
          <p:nvPr>
            <p:ph type="body" idx="1"/>
          </p:nvPr>
        </p:nvSpPr>
        <p:spPr>
          <a:xfrm>
            <a:off x="378000" y="945000"/>
            <a:ext cx="711930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Calibri"/>
              <a:buNone/>
            </a:pPr>
            <a:r>
              <a:rPr lang="de"/>
              <a:t>Spielidee:</a:t>
            </a:r>
            <a:endParaRPr/>
          </a:p>
        </p:txBody>
      </p:sp>
      <p:sp>
        <p:nvSpPr>
          <p:cNvPr id="280" name="Google Shape;280;p42"/>
          <p:cNvSpPr txBox="1">
            <a:spLocks noGrp="1"/>
          </p:cNvSpPr>
          <p:nvPr>
            <p:ph type="body" idx="2"/>
          </p:nvPr>
        </p:nvSpPr>
        <p:spPr>
          <a:xfrm>
            <a:off x="378000" y="1497775"/>
            <a:ext cx="4989000" cy="32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254000" lvl="0" indent="-254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6E00"/>
              </a:buClr>
              <a:buSzPts val="2000"/>
              <a:buFont typeface="Noto Sans Symbols"/>
              <a:buChar char="▪"/>
            </a:pPr>
            <a:r>
              <a:rPr lang="de"/>
              <a:t>Geiselnahme</a:t>
            </a:r>
            <a:endParaRPr/>
          </a:p>
          <a:p>
            <a:pPr marL="254000" lvl="0" indent="-2540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ED6E00"/>
              </a:buClr>
              <a:buSzPts val="2000"/>
              <a:buFont typeface="Noto Sans Symbols"/>
              <a:buChar char="▪"/>
            </a:pPr>
            <a:r>
              <a:rPr lang="de"/>
              <a:t>Spieler ist der Verhandler</a:t>
            </a:r>
            <a:endParaRPr/>
          </a:p>
          <a:p>
            <a:pPr marL="254000" lvl="0" indent="-2540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2000"/>
              <a:buChar char="▪"/>
            </a:pPr>
            <a:r>
              <a:rPr lang="de"/>
              <a:t>verschiedene Situationen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de"/>
              <a:t>     → Pressekonferenz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de"/>
              <a:t>     → Verhandlung mit Geiselnehmer</a:t>
            </a:r>
            <a:endParaRPr sz="1900">
              <a:solidFill>
                <a:srgbClr val="484847"/>
              </a:solidFill>
              <a:latin typeface="Spectral Medium"/>
              <a:ea typeface="Spectral Medium"/>
              <a:cs typeface="Spectral Medium"/>
              <a:sym typeface="Spectral Medium"/>
            </a:endParaRPr>
          </a:p>
        </p:txBody>
      </p:sp>
      <p:pic>
        <p:nvPicPr>
          <p:cNvPr id="281" name="Google Shape;281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6875" y="762900"/>
            <a:ext cx="3336174" cy="3185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87"/>
          <p:cNvSpPr txBox="1">
            <a:spLocks noGrp="1"/>
          </p:cNvSpPr>
          <p:nvPr>
            <p:ph type="body" idx="1"/>
          </p:nvPr>
        </p:nvSpPr>
        <p:spPr>
          <a:xfrm>
            <a:off x="378000" y="945000"/>
            <a:ext cx="711930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Calibri"/>
              <a:buNone/>
            </a:pPr>
            <a:r>
              <a:rPr lang="de"/>
              <a:t>LLM:</a:t>
            </a:r>
            <a:endParaRPr/>
          </a:p>
        </p:txBody>
      </p:sp>
      <p:sp>
        <p:nvSpPr>
          <p:cNvPr id="570" name="Google Shape;570;p87"/>
          <p:cNvSpPr txBox="1">
            <a:spLocks noGrp="1"/>
          </p:cNvSpPr>
          <p:nvPr>
            <p:ph type="body" idx="2"/>
          </p:nvPr>
        </p:nvSpPr>
        <p:spPr>
          <a:xfrm>
            <a:off x="378000" y="1497775"/>
            <a:ext cx="5934000" cy="32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254000" lvl="0" indent="-2540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2000"/>
              <a:buChar char="▪"/>
            </a:pPr>
            <a:r>
              <a:rPr lang="de"/>
              <a:t>Für Kommando Syntax unübliche Zeichen</a:t>
            </a:r>
            <a:br>
              <a:rPr lang="de"/>
            </a:br>
            <a:r>
              <a:rPr lang="de"/>
              <a:t>→ “ </a:t>
            </a:r>
            <a:r>
              <a:rPr lang="de" b="1"/>
              <a:t>{</a:t>
            </a:r>
            <a:r>
              <a:rPr lang="de"/>
              <a:t> “ besser als “ </a:t>
            </a:r>
            <a:r>
              <a:rPr lang="de" b="1"/>
              <a:t>(</a:t>
            </a:r>
            <a:r>
              <a:rPr lang="de"/>
              <a:t> “</a:t>
            </a:r>
            <a:br>
              <a:rPr lang="de"/>
            </a:br>
            <a:r>
              <a:rPr lang="de"/>
              <a:t>→ “ </a:t>
            </a:r>
            <a:r>
              <a:rPr lang="de" b="1"/>
              <a:t>;</a:t>
            </a:r>
            <a:r>
              <a:rPr lang="de"/>
              <a:t> ” besser als “ </a:t>
            </a:r>
            <a:r>
              <a:rPr lang="de" b="1"/>
              <a:t>,</a:t>
            </a:r>
            <a:r>
              <a:rPr lang="de"/>
              <a:t> ”</a:t>
            </a:r>
            <a:endParaRPr/>
          </a:p>
          <a:p>
            <a:pPr marL="254000" lvl="0" indent="-2540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2000"/>
              <a:buChar char="▪"/>
            </a:pPr>
            <a:r>
              <a:rPr lang="de"/>
              <a:t>Keine Kommandos im Start-Prompt</a:t>
            </a:r>
            <a:br>
              <a:rPr lang="de"/>
            </a:br>
            <a:r>
              <a:rPr lang="de"/>
              <a:t>→ sonst teilweise an falscher Stelle verwendet</a:t>
            </a:r>
            <a:endParaRPr/>
          </a:p>
          <a:p>
            <a:pPr marL="254000" lvl="0" indent="-2540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2000"/>
              <a:buChar char="▪"/>
            </a:pPr>
            <a:r>
              <a:rPr lang="de"/>
              <a:t>Selektive MEMORY</a:t>
            </a:r>
            <a:br>
              <a:rPr lang="de"/>
            </a:br>
            <a:r>
              <a:rPr lang="de"/>
              <a:t>→ nur Inhalte</a:t>
            </a:r>
            <a:br>
              <a:rPr lang="de"/>
            </a:br>
            <a:r>
              <a:rPr lang="de"/>
              <a:t>→ </a:t>
            </a:r>
            <a:r>
              <a:rPr lang="de" b="1"/>
              <a:t>nicht:</a:t>
            </a:r>
            <a:r>
              <a:rPr lang="de"/>
              <a:t> erlaubte Kommandos, Anfrage</a:t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88"/>
          <p:cNvSpPr txBox="1">
            <a:spLocks noGrp="1"/>
          </p:cNvSpPr>
          <p:nvPr>
            <p:ph type="body" idx="1"/>
          </p:nvPr>
        </p:nvSpPr>
        <p:spPr>
          <a:xfrm>
            <a:off x="378000" y="945000"/>
            <a:ext cx="711930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Calibri"/>
              <a:buNone/>
            </a:pPr>
            <a:r>
              <a:rPr lang="de"/>
              <a:t>Entwicklung:</a:t>
            </a:r>
            <a:endParaRPr/>
          </a:p>
        </p:txBody>
      </p:sp>
      <p:sp>
        <p:nvSpPr>
          <p:cNvPr id="576" name="Google Shape;576;p88"/>
          <p:cNvSpPr txBox="1">
            <a:spLocks noGrp="1"/>
          </p:cNvSpPr>
          <p:nvPr>
            <p:ph type="body" idx="2"/>
          </p:nvPr>
        </p:nvSpPr>
        <p:spPr>
          <a:xfrm>
            <a:off x="378000" y="1497775"/>
            <a:ext cx="5934000" cy="32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254000" lvl="0" indent="-2540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2000"/>
              <a:buChar char="▪"/>
            </a:pPr>
            <a:r>
              <a:rPr lang="de"/>
              <a:t>Warten auf LLMs</a:t>
            </a:r>
            <a:br>
              <a:rPr lang="de"/>
            </a:br>
            <a:r>
              <a:rPr lang="de"/>
              <a:t>→ vorgefertigte MEMORY</a:t>
            </a:r>
            <a:endParaRPr/>
          </a:p>
          <a:p>
            <a:pPr marL="254000" lvl="0" indent="-2540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2000"/>
              <a:buChar char="▪"/>
            </a:pPr>
            <a:r>
              <a:rPr lang="de"/>
              <a:t>Parser Fehler</a:t>
            </a:r>
            <a:br>
              <a:rPr lang="de"/>
            </a:br>
            <a:r>
              <a:rPr lang="de"/>
              <a:t>→ (Tests)</a:t>
            </a:r>
            <a:br>
              <a:rPr lang="de"/>
            </a:br>
            <a:r>
              <a:rPr lang="de"/>
              <a:t>→ z.B JSON verwenden</a:t>
            </a:r>
            <a:endParaRPr/>
          </a:p>
          <a:p>
            <a:pPr marL="254000" lvl="0" indent="-2540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2000"/>
              <a:buChar char="▪"/>
            </a:pPr>
            <a:r>
              <a:rPr lang="de"/>
              <a:t>(Wechselnde Anforderungen vermeiden)</a:t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89"/>
          <p:cNvSpPr txBox="1">
            <a:spLocks noGrp="1"/>
          </p:cNvSpPr>
          <p:nvPr>
            <p:ph type="body" idx="1"/>
          </p:nvPr>
        </p:nvSpPr>
        <p:spPr>
          <a:xfrm>
            <a:off x="378000" y="945000"/>
            <a:ext cx="711930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Calibri"/>
              <a:buNone/>
            </a:pPr>
            <a:r>
              <a:rPr lang="de"/>
              <a:t>Möglichkeiten:</a:t>
            </a:r>
            <a:endParaRPr/>
          </a:p>
        </p:txBody>
      </p:sp>
      <p:sp>
        <p:nvSpPr>
          <p:cNvPr id="582" name="Google Shape;582;p89"/>
          <p:cNvSpPr txBox="1">
            <a:spLocks noGrp="1"/>
          </p:cNvSpPr>
          <p:nvPr>
            <p:ph type="body" idx="2"/>
          </p:nvPr>
        </p:nvSpPr>
        <p:spPr>
          <a:xfrm>
            <a:off x="378000" y="1497775"/>
            <a:ext cx="5934000" cy="32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254000" lvl="0" indent="-2540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2000"/>
              <a:buChar char="▪"/>
            </a:pPr>
            <a:r>
              <a:rPr lang="de"/>
              <a:t>Unterbrechen (ins Wort fallen)</a:t>
            </a:r>
            <a:endParaRPr/>
          </a:p>
          <a:p>
            <a:pPr marL="254000" lvl="0" indent="-2540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2000"/>
              <a:buChar char="▪"/>
            </a:pPr>
            <a:r>
              <a:rPr lang="de"/>
              <a:t>Datenbank für Player</a:t>
            </a:r>
            <a:endParaRPr/>
          </a:p>
          <a:p>
            <a:pPr marL="254000" lvl="0" indent="-2540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2000"/>
              <a:buChar char="▪"/>
            </a:pPr>
            <a:r>
              <a:rPr lang="de"/>
              <a:t>Echtzeit</a:t>
            </a:r>
            <a:br>
              <a:rPr lang="de"/>
            </a:br>
            <a:r>
              <a:rPr lang="de"/>
              <a:t>→ LLM im Hintergrund</a:t>
            </a:r>
            <a:br>
              <a:rPr lang="de"/>
            </a:br>
            <a:r>
              <a:rPr lang="de"/>
              <a:t>→ Zeitkomponente für Geschehen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endParaRPr/>
          </a:p>
          <a:p>
            <a:pPr marL="457200" lvl="0" indent="-355600" algn="l" rtl="0">
              <a:spcBef>
                <a:spcPts val="900"/>
              </a:spcBef>
              <a:spcAft>
                <a:spcPts val="0"/>
              </a:spcAft>
              <a:buSzPts val="2000"/>
              <a:buChar char="▪"/>
            </a:pPr>
            <a:r>
              <a:rPr lang="de"/>
              <a:t>Voice Activity Detection</a:t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90"/>
          <p:cNvSpPr txBox="1">
            <a:spLocks noGrp="1"/>
          </p:cNvSpPr>
          <p:nvPr>
            <p:ph type="title"/>
          </p:nvPr>
        </p:nvSpPr>
        <p:spPr>
          <a:xfrm>
            <a:off x="378000" y="1620000"/>
            <a:ext cx="83700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Verdana"/>
              <a:buNone/>
            </a:pPr>
            <a:r>
              <a:rPr lang="de" sz="4800"/>
              <a:t>Ergebnis</a:t>
            </a:r>
            <a:endParaRPr sz="480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91"/>
          <p:cNvSpPr txBox="1">
            <a:spLocks noGrp="1"/>
          </p:cNvSpPr>
          <p:nvPr>
            <p:ph type="body" idx="1"/>
          </p:nvPr>
        </p:nvSpPr>
        <p:spPr>
          <a:xfrm>
            <a:off x="378000" y="945000"/>
            <a:ext cx="711930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Calibri"/>
              <a:buNone/>
            </a:pPr>
            <a:r>
              <a:rPr lang="de"/>
              <a:t>Ergebnis:</a:t>
            </a:r>
            <a:endParaRPr/>
          </a:p>
        </p:txBody>
      </p:sp>
      <p:sp>
        <p:nvSpPr>
          <p:cNvPr id="593" name="Google Shape;593;p91"/>
          <p:cNvSpPr txBox="1">
            <a:spLocks noGrp="1"/>
          </p:cNvSpPr>
          <p:nvPr>
            <p:ph type="body" idx="2"/>
          </p:nvPr>
        </p:nvSpPr>
        <p:spPr>
          <a:xfrm>
            <a:off x="378000" y="1497775"/>
            <a:ext cx="5934000" cy="32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254000" lvl="0" indent="-2540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2000"/>
              <a:buChar char="▪"/>
            </a:pPr>
            <a:r>
              <a:rPr lang="de"/>
              <a:t>Kein Spiel!</a:t>
            </a:r>
            <a:endParaRPr/>
          </a:p>
          <a:p>
            <a:pPr marL="254000" lvl="0" indent="-2540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2000"/>
              <a:buChar char="▪"/>
            </a:pPr>
            <a:r>
              <a:rPr lang="de"/>
              <a:t>2 Prototypen:</a:t>
            </a:r>
            <a:br>
              <a:rPr lang="de"/>
            </a:br>
            <a:r>
              <a:rPr lang="de"/>
              <a:t>→ STT-LLM-TTS</a:t>
            </a:r>
            <a:br>
              <a:rPr lang="de"/>
            </a:br>
            <a:r>
              <a:rPr lang="de"/>
              <a:t>→ roleplay</a:t>
            </a:r>
            <a:endParaRPr/>
          </a:p>
          <a:p>
            <a:pPr marL="254000" lvl="0" indent="-2540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2000"/>
              <a:buChar char="▪"/>
            </a:pPr>
            <a:r>
              <a:rPr lang="de"/>
              <a:t>Die Konzepte funktionieren technisch</a:t>
            </a:r>
            <a:endParaRPr/>
          </a:p>
          <a:p>
            <a:pPr marL="254000" lvl="0" indent="-2540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2000"/>
              <a:buChar char="▪"/>
            </a:pPr>
            <a:r>
              <a:rPr lang="de"/>
              <a:t>Die Geschichte muss vorgegeben sein</a:t>
            </a:r>
            <a:br>
              <a:rPr lang="de"/>
            </a:br>
            <a:r>
              <a:rPr lang="de"/>
              <a:t>→ z.B Story Block System</a:t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92"/>
          <p:cNvSpPr txBox="1">
            <a:spLocks noGrp="1"/>
          </p:cNvSpPr>
          <p:nvPr>
            <p:ph type="title"/>
          </p:nvPr>
        </p:nvSpPr>
        <p:spPr>
          <a:xfrm>
            <a:off x="378000" y="1620000"/>
            <a:ext cx="83700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Verdana"/>
              <a:buNone/>
            </a:pPr>
            <a:r>
              <a:rPr lang="de" sz="4800"/>
              <a:t>Fragen?</a:t>
            </a:r>
            <a:endParaRPr sz="480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93"/>
          <p:cNvSpPr txBox="1">
            <a:spLocks noGrp="1"/>
          </p:cNvSpPr>
          <p:nvPr>
            <p:ph type="title"/>
          </p:nvPr>
        </p:nvSpPr>
        <p:spPr>
          <a:xfrm>
            <a:off x="378000" y="1620000"/>
            <a:ext cx="83700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Verdana"/>
              <a:buNone/>
            </a:pPr>
            <a:r>
              <a:rPr lang="de" sz="4800"/>
              <a:t>Vielen Dank</a:t>
            </a:r>
            <a:endParaRPr sz="480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94"/>
          <p:cNvSpPr txBox="1">
            <a:spLocks noGrp="1"/>
          </p:cNvSpPr>
          <p:nvPr>
            <p:ph type="body" idx="1"/>
          </p:nvPr>
        </p:nvSpPr>
        <p:spPr>
          <a:xfrm>
            <a:off x="378000" y="945000"/>
            <a:ext cx="711930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Calibri"/>
              <a:buNone/>
            </a:pPr>
            <a:r>
              <a:rPr lang="de"/>
              <a:t>Bild Quellen:</a:t>
            </a:r>
            <a:endParaRPr/>
          </a:p>
        </p:txBody>
      </p:sp>
      <p:sp>
        <p:nvSpPr>
          <p:cNvPr id="609" name="Google Shape;609;p94"/>
          <p:cNvSpPr txBox="1">
            <a:spLocks noGrp="1"/>
          </p:cNvSpPr>
          <p:nvPr>
            <p:ph type="body" idx="2"/>
          </p:nvPr>
        </p:nvSpPr>
        <p:spPr>
          <a:xfrm>
            <a:off x="378000" y="1497775"/>
            <a:ext cx="8274000" cy="32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254000" lvl="0" indent="-19685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100"/>
              <a:buChar char="▪"/>
            </a:pPr>
            <a:r>
              <a:rPr lang="de" sz="900" b="1"/>
              <a:t>Titelbild generiert von ChatGPT</a:t>
            </a:r>
            <a:endParaRPr sz="900"/>
          </a:p>
          <a:p>
            <a:pPr marL="254000" lvl="0" indent="-2032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200"/>
              <a:buChar char="▪"/>
            </a:pPr>
            <a:r>
              <a:rPr lang="de" sz="900" b="1"/>
              <a:t>Moodboard:</a:t>
            </a:r>
            <a:br>
              <a:rPr lang="de" sz="900"/>
            </a:br>
            <a:r>
              <a:rPr lang="de" sz="900" u="sng">
                <a:solidFill>
                  <a:schemeClr val="hlink"/>
                </a:solidFill>
                <a:hlinkClick r:id="rId3"/>
              </a:rPr>
              <a:t>https://verdaechtig-gute-jobs.de/de/aktuelles/spezialfahrzeug-mobile-einsatzzentrale-polizei-sachsen</a:t>
            </a:r>
            <a:br>
              <a:rPr lang="de" sz="900"/>
            </a:br>
            <a:r>
              <a:rPr lang="de" sz="900" u="sng">
                <a:solidFill>
                  <a:schemeClr val="hlink"/>
                </a:solidFill>
                <a:hlinkClick r:id="rId4"/>
              </a:rPr>
              <a:t>https://www.luzernerzeitung.ch/limmattal/zuerich/zuerich-das-ist-das-neue-einsatzleitfahrzeug-von-schutz-rettung-zuerich-ld.2288460</a:t>
            </a:r>
            <a:br>
              <a:rPr lang="de" sz="900"/>
            </a:br>
            <a:r>
              <a:rPr lang="de" sz="900" u="sng">
                <a:solidFill>
                  <a:schemeClr val="hlink"/>
                </a:solidFill>
                <a:hlinkClick r:id="rId5"/>
              </a:rPr>
              <a:t>https://sek-einsatz.de/polizei-themen/112-neue-beim-polizeipraesidium-mittelfranken-begruesst/5768/attachment/einsatzzentrale_4</a:t>
            </a:r>
            <a:br>
              <a:rPr lang="de" sz="900"/>
            </a:br>
            <a:r>
              <a:rPr lang="de" sz="900" u="sng">
                <a:solidFill>
                  <a:schemeClr val="hlink"/>
                </a:solidFill>
                <a:hlinkClick r:id="rId3"/>
              </a:rPr>
              <a:t>https://verdaechtig-gute-jobs.de/de/aktuelles/spezialfahrzeug-mobile-einsatzzentrale-polizei-sachsen</a:t>
            </a:r>
            <a:br>
              <a:rPr lang="de" sz="900"/>
            </a:br>
            <a:r>
              <a:rPr lang="de" sz="900" u="sng">
                <a:solidFill>
                  <a:schemeClr val="hlink"/>
                </a:solidFill>
                <a:hlinkClick r:id="rId6"/>
              </a:rPr>
              <a:t>https://www.majorpolicesupply.com/mobilecommand.html</a:t>
            </a:r>
            <a:br>
              <a:rPr lang="de" sz="900"/>
            </a:br>
            <a:r>
              <a:rPr lang="de" sz="900" u="sng">
                <a:solidFill>
                  <a:schemeClr val="hlink"/>
                </a:solidFill>
                <a:hlinkClick r:id="rId7"/>
              </a:rPr>
              <a:t>https://www.ndr.de/nachrichten/hamburg/kiez332_v-contentgross.jpg</a:t>
            </a:r>
            <a:endParaRPr sz="900" b="1"/>
          </a:p>
          <a:p>
            <a:pPr marL="254000" lvl="0" indent="-2032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200"/>
              <a:buChar char="▪"/>
            </a:pPr>
            <a:r>
              <a:rPr lang="de" sz="900" b="1"/>
              <a:t>Piper: </a:t>
            </a:r>
            <a:r>
              <a:rPr lang="de" sz="900" u="sng">
                <a:solidFill>
                  <a:schemeClr val="hlink"/>
                </a:solidFill>
                <a:hlinkClick r:id="rId8"/>
              </a:rPr>
              <a:t>https://github.com/rhasspy/piper</a:t>
            </a:r>
            <a:endParaRPr sz="900" b="1"/>
          </a:p>
          <a:p>
            <a:pPr marL="254000" lvl="0" indent="-2032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200"/>
              <a:buChar char="▪"/>
            </a:pPr>
            <a:r>
              <a:rPr lang="de" sz="900" b="1"/>
              <a:t>OpenVoice:</a:t>
            </a:r>
            <a:r>
              <a:rPr lang="de" sz="900"/>
              <a:t> </a:t>
            </a:r>
            <a:r>
              <a:rPr lang="de" sz="900" u="sng">
                <a:solidFill>
                  <a:schemeClr val="hlink"/>
                </a:solidFill>
                <a:hlinkClick r:id="rId9"/>
              </a:rPr>
              <a:t>https://github.com/myshell-ai/OpenVoice</a:t>
            </a:r>
            <a:endParaRPr sz="900" b="1"/>
          </a:p>
          <a:p>
            <a:pPr marL="254000" lvl="0" indent="-2032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200"/>
              <a:buChar char="▪"/>
            </a:pPr>
            <a:r>
              <a:rPr lang="de" sz="900" b="1"/>
              <a:t>Coqui:</a:t>
            </a:r>
            <a:r>
              <a:rPr lang="de" sz="900"/>
              <a:t> </a:t>
            </a:r>
            <a:r>
              <a:rPr lang="de" sz="900" u="sng">
                <a:solidFill>
                  <a:schemeClr val="hlink"/>
                </a:solidFill>
                <a:hlinkClick r:id="rId10"/>
              </a:rPr>
              <a:t>https://github.com/coqui-ai/TTS</a:t>
            </a:r>
            <a:endParaRPr sz="10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3"/>
          <p:cNvSpPr txBox="1">
            <a:spLocks noGrp="1"/>
          </p:cNvSpPr>
          <p:nvPr>
            <p:ph type="title"/>
          </p:nvPr>
        </p:nvSpPr>
        <p:spPr>
          <a:xfrm>
            <a:off x="378000" y="1620000"/>
            <a:ext cx="83700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Verdana"/>
              <a:buNone/>
            </a:pPr>
            <a:r>
              <a:rPr lang="de" sz="4800"/>
              <a:t>Sprache: STT &amp; TTS</a:t>
            </a:r>
            <a:endParaRPr sz="48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4"/>
          <p:cNvSpPr txBox="1">
            <a:spLocks noGrp="1"/>
          </p:cNvSpPr>
          <p:nvPr>
            <p:ph type="body" idx="1"/>
          </p:nvPr>
        </p:nvSpPr>
        <p:spPr>
          <a:xfrm>
            <a:off x="378000" y="945000"/>
            <a:ext cx="711930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Calibri"/>
              <a:buNone/>
            </a:pPr>
            <a:r>
              <a:rPr lang="de"/>
              <a:t>Sprache:</a:t>
            </a:r>
            <a:endParaRPr/>
          </a:p>
        </p:txBody>
      </p:sp>
      <p:sp>
        <p:nvSpPr>
          <p:cNvPr id="292" name="Google Shape;292;p44"/>
          <p:cNvSpPr txBox="1">
            <a:spLocks noGrp="1"/>
          </p:cNvSpPr>
          <p:nvPr>
            <p:ph type="body" idx="2"/>
          </p:nvPr>
        </p:nvSpPr>
        <p:spPr>
          <a:xfrm>
            <a:off x="378000" y="1497775"/>
            <a:ext cx="5934000" cy="32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254000" lvl="0" indent="-2540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2000"/>
              <a:buChar char="▪"/>
            </a:pPr>
            <a:r>
              <a:rPr lang="de"/>
              <a:t>Für Spieler </a:t>
            </a:r>
            <a:r>
              <a:rPr lang="de" b="1"/>
              <a:t>S</a:t>
            </a:r>
            <a:r>
              <a:rPr lang="de"/>
              <a:t>peech </a:t>
            </a:r>
            <a:r>
              <a:rPr lang="de" b="1"/>
              <a:t>T</a:t>
            </a:r>
            <a:r>
              <a:rPr lang="de"/>
              <a:t>o </a:t>
            </a:r>
            <a:r>
              <a:rPr lang="de" b="1"/>
              <a:t>T</a:t>
            </a:r>
            <a:r>
              <a:rPr lang="de"/>
              <a:t>ext</a:t>
            </a:r>
            <a:endParaRPr/>
          </a:p>
          <a:p>
            <a:pPr marL="254000" lvl="0" indent="-2540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2000"/>
              <a:buChar char="▪"/>
            </a:pPr>
            <a:r>
              <a:rPr lang="de"/>
              <a:t>Für die LLM </a:t>
            </a:r>
            <a:r>
              <a:rPr lang="de" b="1"/>
              <a:t>T</a:t>
            </a:r>
            <a:r>
              <a:rPr lang="de"/>
              <a:t>ext </a:t>
            </a:r>
            <a:r>
              <a:rPr lang="de" b="1"/>
              <a:t>T</a:t>
            </a:r>
            <a:r>
              <a:rPr lang="de"/>
              <a:t>o </a:t>
            </a:r>
            <a:r>
              <a:rPr lang="de" b="1"/>
              <a:t>S</a:t>
            </a:r>
            <a:r>
              <a:rPr lang="de"/>
              <a:t>peech</a:t>
            </a:r>
            <a:br>
              <a:rPr lang="de"/>
            </a:br>
            <a:br>
              <a:rPr lang="de"/>
            </a:br>
            <a:endParaRPr/>
          </a:p>
          <a:p>
            <a:pPr marL="254000" lvl="0" indent="-2540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2000"/>
              <a:buChar char="▪"/>
            </a:pPr>
            <a:r>
              <a:rPr lang="de"/>
              <a:t>(könnte Serverseitig stattfinden)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5"/>
          <p:cNvSpPr txBox="1">
            <a:spLocks noGrp="1"/>
          </p:cNvSpPr>
          <p:nvPr>
            <p:ph type="title"/>
          </p:nvPr>
        </p:nvSpPr>
        <p:spPr>
          <a:xfrm>
            <a:off x="445080" y="162000"/>
            <a:ext cx="62100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46363"/>
              </a:buClr>
              <a:buSzPts val="1400"/>
              <a:buFont typeface="Verdana"/>
              <a:buNone/>
            </a:pPr>
            <a:r>
              <a:rPr lang="de"/>
              <a:t>Sprache (TTS)</a:t>
            </a:r>
            <a:endParaRPr/>
          </a:p>
        </p:txBody>
      </p:sp>
      <p:pic>
        <p:nvPicPr>
          <p:cNvPr id="298" name="Google Shape;298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09025" y="921276"/>
            <a:ext cx="3895674" cy="3175200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45"/>
          <p:cNvSpPr txBox="1">
            <a:spLocks noGrp="1"/>
          </p:cNvSpPr>
          <p:nvPr>
            <p:ph type="body" idx="1"/>
          </p:nvPr>
        </p:nvSpPr>
        <p:spPr>
          <a:xfrm>
            <a:off x="169600" y="710400"/>
            <a:ext cx="8370000" cy="372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457200" lvl="0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▪"/>
            </a:pPr>
            <a:r>
              <a:rPr lang="de"/>
              <a:t>Piper</a:t>
            </a:r>
            <a:endParaRPr/>
          </a:p>
          <a:p>
            <a:pPr marL="91440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▪"/>
            </a:pPr>
            <a:r>
              <a:rPr lang="de"/>
              <a:t>schnell</a:t>
            </a:r>
            <a:endParaRPr/>
          </a:p>
          <a:p>
            <a:pPr marL="91440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▪"/>
            </a:pPr>
            <a:r>
              <a:rPr lang="de"/>
              <a:t>schlechte Sprachqualität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6"/>
          <p:cNvSpPr txBox="1">
            <a:spLocks noGrp="1"/>
          </p:cNvSpPr>
          <p:nvPr>
            <p:ph type="title"/>
          </p:nvPr>
        </p:nvSpPr>
        <p:spPr>
          <a:xfrm>
            <a:off x="445080" y="162000"/>
            <a:ext cx="62100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46363"/>
              </a:buClr>
              <a:buSzPts val="1400"/>
              <a:buFont typeface="Verdana"/>
              <a:buNone/>
            </a:pPr>
            <a:r>
              <a:rPr lang="de"/>
              <a:t>Sprache (TTS)</a:t>
            </a:r>
            <a:endParaRPr/>
          </a:p>
        </p:txBody>
      </p:sp>
      <p:pic>
        <p:nvPicPr>
          <p:cNvPr id="305" name="Google Shape;305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948987"/>
            <a:ext cx="4380201" cy="3144676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46"/>
          <p:cNvSpPr txBox="1">
            <a:spLocks noGrp="1"/>
          </p:cNvSpPr>
          <p:nvPr>
            <p:ph type="body" idx="1"/>
          </p:nvPr>
        </p:nvSpPr>
        <p:spPr>
          <a:xfrm>
            <a:off x="169600" y="710400"/>
            <a:ext cx="8370000" cy="372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457200" lvl="0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▪"/>
            </a:pPr>
            <a:r>
              <a:rPr lang="de"/>
              <a:t>Piper</a:t>
            </a:r>
            <a:endParaRPr/>
          </a:p>
          <a:p>
            <a:pPr marL="91440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▪"/>
            </a:pPr>
            <a:r>
              <a:rPr lang="de"/>
              <a:t>schnell</a:t>
            </a:r>
            <a:endParaRPr/>
          </a:p>
          <a:p>
            <a:pPr marL="91440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▪"/>
            </a:pPr>
            <a:r>
              <a:rPr lang="de"/>
              <a:t>schlechte Sprachqualität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▪"/>
            </a:pPr>
            <a:r>
              <a:rPr lang="de"/>
              <a:t>OpenVoiceV2</a:t>
            </a:r>
            <a:endParaRPr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▪"/>
            </a:pPr>
            <a:r>
              <a:rPr lang="de"/>
              <a:t>sehr langsam </a:t>
            </a:r>
            <a:endParaRPr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▪"/>
            </a:pPr>
            <a:r>
              <a:rPr lang="de"/>
              <a:t>sehr gute Qualität (Voice Cloning)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itel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Kapitel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Inhalt »Schrift+«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1322</Words>
  <Application>Microsoft Office PowerPoint</Application>
  <PresentationFormat>On-screen Show (16:9)</PresentationFormat>
  <Paragraphs>297</Paragraphs>
  <Slides>57</Slides>
  <Notes>57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57</vt:i4>
      </vt:variant>
    </vt:vector>
  </HeadingPairs>
  <TitlesOfParts>
    <vt:vector size="66" baseType="lpstr">
      <vt:lpstr>Calibri</vt:lpstr>
      <vt:lpstr>Spectral Medium</vt:lpstr>
      <vt:lpstr>Noto Sans Symbols</vt:lpstr>
      <vt:lpstr>Arial</vt:lpstr>
      <vt:lpstr>Verdana</vt:lpstr>
      <vt:lpstr>Simple Light</vt:lpstr>
      <vt:lpstr>Titel</vt:lpstr>
      <vt:lpstr>Kapitel</vt:lpstr>
      <vt:lpstr>Inhalt »Schrift+«</vt:lpstr>
      <vt:lpstr>Praktikum: LLM Agenten in Computerspielen</vt:lpstr>
      <vt:lpstr>Gliederung</vt:lpstr>
      <vt:lpstr>Spielidee</vt:lpstr>
      <vt:lpstr>PowerPoint Presentation</vt:lpstr>
      <vt:lpstr>PowerPoint Presentation</vt:lpstr>
      <vt:lpstr>Sprache: STT &amp; TTS</vt:lpstr>
      <vt:lpstr>PowerPoint Presentation</vt:lpstr>
      <vt:lpstr>Sprache (TTS)</vt:lpstr>
      <vt:lpstr>Sprache (TTS)</vt:lpstr>
      <vt:lpstr>Sprache (TTS) </vt:lpstr>
      <vt:lpstr>Sprache (TTS) </vt:lpstr>
      <vt:lpstr>Sprache (TTS) </vt:lpstr>
      <vt:lpstr>Sprache (TTS) </vt:lpstr>
      <vt:lpstr>Sprache (TTS) </vt:lpstr>
      <vt:lpstr>Sprache (TTS) </vt:lpstr>
      <vt:lpstr>Sprache (TTS) </vt:lpstr>
      <vt:lpstr>Sprache (STT)</vt:lpstr>
      <vt:lpstr>PowerPoint Presentation</vt:lpstr>
      <vt:lpstr>PowerPoint Presentation</vt:lpstr>
      <vt:lpstr>Aufbau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LLM-Kommandos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Lektionen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Ergebnis</vt:lpstr>
      <vt:lpstr>PowerPoint Presentation</vt:lpstr>
      <vt:lpstr>Fragen?</vt:lpstr>
      <vt:lpstr>Vielen Dank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Cedric Beck</cp:lastModifiedBy>
  <cp:revision>2</cp:revision>
  <dcterms:modified xsi:type="dcterms:W3CDTF">2025-05-26T07:37:23Z</dcterms:modified>
</cp:coreProperties>
</file>